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2" r:id="rId7"/>
    <p:sldId id="274" r:id="rId8"/>
    <p:sldId id="275" r:id="rId9"/>
    <p:sldId id="272" r:id="rId10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irst slide" id="{8A7D592D-1A0F-4CF6-BB12-0D6F57F883F9}">
          <p14:sldIdLst>
            <p14:sldId id="256"/>
          </p14:sldIdLst>
        </p14:section>
        <p14:section name="Presentation of PICUM" id="{FCF8C445-1269-4280-90FE-F2DB1C761418}">
          <p14:sldIdLst/>
        </p14:section>
        <p14:section name="TOC" id="{8A06BFF4-9A48-4763-BF4B-28EFAA8E171A}">
          <p14:sldIdLst>
            <p14:sldId id="261"/>
          </p14:sldIdLst>
        </p14:section>
        <p14:section name="Content" id="{E31F1446-E23E-4896-9AB8-0189947EE8E4}">
          <p14:sldIdLst>
            <p14:sldId id="262"/>
            <p14:sldId id="274"/>
            <p14:sldId id="275"/>
          </p14:sldIdLst>
        </p14:section>
        <p14:section name="Last slide" id="{E3955D36-F30E-470E-9A6F-64379BB81322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8CCF"/>
    <a:srgbClr val="0F3045"/>
    <a:srgbClr val="9EC9E5"/>
    <a:srgbClr val="F5BA6B"/>
    <a:srgbClr val="FF8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6DE3C-C150-4FFC-85B3-43916BE96D9E}" v="4" dt="2023-11-29T10:21:06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Carta" userId="679bb0e7-79ce-4f99-84ef-128ee7e54910" providerId="ADAL" clId="{F946DE3C-C150-4FFC-85B3-43916BE96D9E}"/>
    <pc:docChg chg="undo custSel addSld delSld modSld modSection">
      <pc:chgData name="Silvia Carta" userId="679bb0e7-79ce-4f99-84ef-128ee7e54910" providerId="ADAL" clId="{F946DE3C-C150-4FFC-85B3-43916BE96D9E}" dt="2023-11-29T11:08:34.268" v="1117" actId="20577"/>
      <pc:docMkLst>
        <pc:docMk/>
      </pc:docMkLst>
      <pc:sldChg chg="modSp mod">
        <pc:chgData name="Silvia Carta" userId="679bb0e7-79ce-4f99-84ef-128ee7e54910" providerId="ADAL" clId="{F946DE3C-C150-4FFC-85B3-43916BE96D9E}" dt="2023-11-29T10:02:51.369" v="45" actId="20577"/>
        <pc:sldMkLst>
          <pc:docMk/>
          <pc:sldMk cId="3153100087" sldId="256"/>
        </pc:sldMkLst>
        <pc:spChg chg="mod">
          <ac:chgData name="Silvia Carta" userId="679bb0e7-79ce-4f99-84ef-128ee7e54910" providerId="ADAL" clId="{F946DE3C-C150-4FFC-85B3-43916BE96D9E}" dt="2023-11-29T10:02:34.065" v="2"/>
          <ac:spMkLst>
            <pc:docMk/>
            <pc:sldMk cId="3153100087" sldId="256"/>
            <ac:spMk id="4" creationId="{D9C30EAB-FEE0-FB64-97B9-F44FF5B3D343}"/>
          </ac:spMkLst>
        </pc:spChg>
        <pc:spChg chg="mod">
          <ac:chgData name="Silvia Carta" userId="679bb0e7-79ce-4f99-84ef-128ee7e54910" providerId="ADAL" clId="{F946DE3C-C150-4FFC-85B3-43916BE96D9E}" dt="2023-11-29T10:02:51.369" v="45" actId="20577"/>
          <ac:spMkLst>
            <pc:docMk/>
            <pc:sldMk cId="3153100087" sldId="256"/>
            <ac:spMk id="25" creationId="{10D268F8-9B8B-822A-BFC6-52D52F00703A}"/>
          </ac:spMkLst>
        </pc:spChg>
      </pc:sldChg>
      <pc:sldChg chg="del">
        <pc:chgData name="Silvia Carta" userId="679bb0e7-79ce-4f99-84ef-128ee7e54910" providerId="ADAL" clId="{F946DE3C-C150-4FFC-85B3-43916BE96D9E}" dt="2023-11-29T10:03:00.406" v="46" actId="2696"/>
        <pc:sldMkLst>
          <pc:docMk/>
          <pc:sldMk cId="2391836203" sldId="257"/>
        </pc:sldMkLst>
      </pc:sldChg>
      <pc:sldChg chg="del">
        <pc:chgData name="Silvia Carta" userId="679bb0e7-79ce-4f99-84ef-128ee7e54910" providerId="ADAL" clId="{F946DE3C-C150-4FFC-85B3-43916BE96D9E}" dt="2023-11-29T10:03:06.620" v="47" actId="2696"/>
        <pc:sldMkLst>
          <pc:docMk/>
          <pc:sldMk cId="356447015" sldId="259"/>
        </pc:sldMkLst>
      </pc:sldChg>
      <pc:sldChg chg="del">
        <pc:chgData name="Silvia Carta" userId="679bb0e7-79ce-4f99-84ef-128ee7e54910" providerId="ADAL" clId="{F946DE3C-C150-4FFC-85B3-43916BE96D9E}" dt="2023-11-29T10:07:25.629" v="139" actId="2696"/>
        <pc:sldMkLst>
          <pc:docMk/>
          <pc:sldMk cId="375746701" sldId="260"/>
        </pc:sldMkLst>
      </pc:sldChg>
      <pc:sldChg chg="modSp mod">
        <pc:chgData name="Silvia Carta" userId="679bb0e7-79ce-4f99-84ef-128ee7e54910" providerId="ADAL" clId="{F946DE3C-C150-4FFC-85B3-43916BE96D9E}" dt="2023-11-29T10:14:37.563" v="591" actId="20577"/>
        <pc:sldMkLst>
          <pc:docMk/>
          <pc:sldMk cId="2753681176" sldId="261"/>
        </pc:sldMkLst>
        <pc:spChg chg="mod">
          <ac:chgData name="Silvia Carta" userId="679bb0e7-79ce-4f99-84ef-128ee7e54910" providerId="ADAL" clId="{F946DE3C-C150-4FFC-85B3-43916BE96D9E}" dt="2023-11-29T10:14:37.563" v="591" actId="20577"/>
          <ac:spMkLst>
            <pc:docMk/>
            <pc:sldMk cId="2753681176" sldId="261"/>
            <ac:spMk id="20" creationId="{38471432-F3B7-9121-4B2A-443153D53097}"/>
          </ac:spMkLst>
        </pc:spChg>
      </pc:sldChg>
      <pc:sldChg chg="addSp delSp modSp mod">
        <pc:chgData name="Silvia Carta" userId="679bb0e7-79ce-4f99-84ef-128ee7e54910" providerId="ADAL" clId="{F946DE3C-C150-4FFC-85B3-43916BE96D9E}" dt="2023-11-29T11:08:34.268" v="1117" actId="20577"/>
        <pc:sldMkLst>
          <pc:docMk/>
          <pc:sldMk cId="3047869799" sldId="262"/>
        </pc:sldMkLst>
        <pc:spChg chg="mod">
          <ac:chgData name="Silvia Carta" userId="679bb0e7-79ce-4f99-84ef-128ee7e54910" providerId="ADAL" clId="{F946DE3C-C150-4FFC-85B3-43916BE96D9E}" dt="2023-11-29T10:10:30.841" v="301" actId="20577"/>
          <ac:spMkLst>
            <pc:docMk/>
            <pc:sldMk cId="3047869799" sldId="262"/>
            <ac:spMk id="2" creationId="{1F91D1DF-7DC6-B29D-D3F2-12C10AD9B900}"/>
          </ac:spMkLst>
        </pc:spChg>
        <pc:spChg chg="mod">
          <ac:chgData name="Silvia Carta" userId="679bb0e7-79ce-4f99-84ef-128ee7e54910" providerId="ADAL" clId="{F946DE3C-C150-4FFC-85B3-43916BE96D9E}" dt="2023-11-29T11:08:34.268" v="1117" actId="20577"/>
          <ac:spMkLst>
            <pc:docMk/>
            <pc:sldMk cId="3047869799" sldId="262"/>
            <ac:spMk id="3" creationId="{64F7FA5E-3FC0-DEC6-1693-CFA7B89477AC}"/>
          </ac:spMkLst>
        </pc:spChg>
        <pc:spChg chg="del">
          <ac:chgData name="Silvia Carta" userId="679bb0e7-79ce-4f99-84ef-128ee7e54910" providerId="ADAL" clId="{F946DE3C-C150-4FFC-85B3-43916BE96D9E}" dt="2023-11-29T10:07:49.648" v="141" actId="478"/>
          <ac:spMkLst>
            <pc:docMk/>
            <pc:sldMk cId="3047869799" sldId="262"/>
            <ac:spMk id="4" creationId="{35D5DED5-D9DC-1B19-A0EA-DAAC44DFF5DD}"/>
          </ac:spMkLst>
        </pc:spChg>
        <pc:spChg chg="add mod">
          <ac:chgData name="Silvia Carta" userId="679bb0e7-79ce-4f99-84ef-128ee7e54910" providerId="ADAL" clId="{F946DE3C-C150-4FFC-85B3-43916BE96D9E}" dt="2023-11-29T10:15:20.515" v="600" actId="255"/>
          <ac:spMkLst>
            <pc:docMk/>
            <pc:sldMk cId="3047869799" sldId="262"/>
            <ac:spMk id="5" creationId="{1DC557F8-A72C-91BC-AA5C-EA30219BB88E}"/>
          </ac:spMkLst>
        </pc:spChg>
        <pc:spChg chg="del">
          <ac:chgData name="Silvia Carta" userId="679bb0e7-79ce-4f99-84ef-128ee7e54910" providerId="ADAL" clId="{F946DE3C-C150-4FFC-85B3-43916BE96D9E}" dt="2023-11-29T10:09:49.750" v="284" actId="478"/>
          <ac:spMkLst>
            <pc:docMk/>
            <pc:sldMk cId="3047869799" sldId="262"/>
            <ac:spMk id="20" creationId="{38471432-F3B7-9121-4B2A-443153D53097}"/>
          </ac:spMkLst>
        </pc:spChg>
        <pc:picChg chg="del">
          <ac:chgData name="Silvia Carta" userId="679bb0e7-79ce-4f99-84ef-128ee7e54910" providerId="ADAL" clId="{F946DE3C-C150-4FFC-85B3-43916BE96D9E}" dt="2023-11-29T10:07:34.946" v="140" actId="478"/>
          <ac:picMkLst>
            <pc:docMk/>
            <pc:sldMk cId="3047869799" sldId="262"/>
            <ac:picMk id="6" creationId="{29B6DCF8-FB7E-DCA2-4F01-6D9D92CE53E1}"/>
          </ac:picMkLst>
        </pc:picChg>
        <pc:picChg chg="mod">
          <ac:chgData name="Silvia Carta" userId="679bb0e7-79ce-4f99-84ef-128ee7e54910" providerId="ADAL" clId="{F946DE3C-C150-4FFC-85B3-43916BE96D9E}" dt="2023-11-29T10:09:58.409" v="286" actId="1076"/>
          <ac:picMkLst>
            <pc:docMk/>
            <pc:sldMk cId="3047869799" sldId="262"/>
            <ac:picMk id="7" creationId="{1EE65C23-8622-7958-E986-A4D03AD5036B}"/>
          </ac:picMkLst>
        </pc:picChg>
      </pc:sldChg>
      <pc:sldChg chg="del">
        <pc:chgData name="Silvia Carta" userId="679bb0e7-79ce-4f99-84ef-128ee7e54910" providerId="ADAL" clId="{F946DE3C-C150-4FFC-85B3-43916BE96D9E}" dt="2023-11-29T10:15:35.034" v="603" actId="2696"/>
        <pc:sldMkLst>
          <pc:docMk/>
          <pc:sldMk cId="1528355008" sldId="263"/>
        </pc:sldMkLst>
      </pc:sldChg>
      <pc:sldChg chg="addSp delSp modSp del mod">
        <pc:chgData name="Silvia Carta" userId="679bb0e7-79ce-4f99-84ef-128ee7e54910" providerId="ADAL" clId="{F946DE3C-C150-4FFC-85B3-43916BE96D9E}" dt="2023-11-29T10:14:53.205" v="595" actId="2696"/>
        <pc:sldMkLst>
          <pc:docMk/>
          <pc:sldMk cId="1338984609" sldId="264"/>
        </pc:sldMkLst>
        <pc:spChg chg="mod">
          <ac:chgData name="Silvia Carta" userId="679bb0e7-79ce-4f99-84ef-128ee7e54910" providerId="ADAL" clId="{F946DE3C-C150-4FFC-85B3-43916BE96D9E}" dt="2023-11-29T10:14:00.892" v="528" actId="20577"/>
          <ac:spMkLst>
            <pc:docMk/>
            <pc:sldMk cId="1338984609" sldId="264"/>
            <ac:spMk id="2" creationId="{1F91D1DF-7DC6-B29D-D3F2-12C10AD9B900}"/>
          </ac:spMkLst>
        </pc:spChg>
        <pc:spChg chg="del">
          <ac:chgData name="Silvia Carta" userId="679bb0e7-79ce-4f99-84ef-128ee7e54910" providerId="ADAL" clId="{F946DE3C-C150-4FFC-85B3-43916BE96D9E}" dt="2023-11-29T10:14:46.423" v="592" actId="478"/>
          <ac:spMkLst>
            <pc:docMk/>
            <pc:sldMk cId="1338984609" sldId="264"/>
            <ac:spMk id="4" creationId="{35D5DED5-D9DC-1B19-A0EA-DAAC44DFF5DD}"/>
          </ac:spMkLst>
        </pc:spChg>
        <pc:spChg chg="add mod">
          <ac:chgData name="Silvia Carta" userId="679bb0e7-79ce-4f99-84ef-128ee7e54910" providerId="ADAL" clId="{F946DE3C-C150-4FFC-85B3-43916BE96D9E}" dt="2023-11-29T10:14:46.793" v="593"/>
          <ac:spMkLst>
            <pc:docMk/>
            <pc:sldMk cId="1338984609" sldId="264"/>
            <ac:spMk id="7" creationId="{9DF5B763-B538-6A57-9C00-D2A057D2AC8C}"/>
          </ac:spMkLst>
        </pc:spChg>
      </pc:sldChg>
      <pc:sldChg chg="del">
        <pc:chgData name="Silvia Carta" userId="679bb0e7-79ce-4f99-84ef-128ee7e54910" providerId="ADAL" clId="{F946DE3C-C150-4FFC-85B3-43916BE96D9E}" dt="2023-11-29T10:20:47.222" v="915" actId="2696"/>
        <pc:sldMkLst>
          <pc:docMk/>
          <pc:sldMk cId="87815430" sldId="265"/>
        </pc:sldMkLst>
      </pc:sldChg>
      <pc:sldChg chg="del">
        <pc:chgData name="Silvia Carta" userId="679bb0e7-79ce-4f99-84ef-128ee7e54910" providerId="ADAL" clId="{F946DE3C-C150-4FFC-85B3-43916BE96D9E}" dt="2023-11-29T10:03:34.696" v="48" actId="2696"/>
        <pc:sldMkLst>
          <pc:docMk/>
          <pc:sldMk cId="3758959941" sldId="266"/>
        </pc:sldMkLst>
      </pc:sldChg>
      <pc:sldChg chg="del">
        <pc:chgData name="Silvia Carta" userId="679bb0e7-79ce-4f99-84ef-128ee7e54910" providerId="ADAL" clId="{F946DE3C-C150-4FFC-85B3-43916BE96D9E}" dt="2023-11-29T10:20:49.325" v="916" actId="2696"/>
        <pc:sldMkLst>
          <pc:docMk/>
          <pc:sldMk cId="347019166" sldId="267"/>
        </pc:sldMkLst>
      </pc:sldChg>
      <pc:sldChg chg="del">
        <pc:chgData name="Silvia Carta" userId="679bb0e7-79ce-4f99-84ef-128ee7e54910" providerId="ADAL" clId="{F946DE3C-C150-4FFC-85B3-43916BE96D9E}" dt="2023-11-29T10:03:34.696" v="48" actId="2696"/>
        <pc:sldMkLst>
          <pc:docMk/>
          <pc:sldMk cId="911566941" sldId="268"/>
        </pc:sldMkLst>
      </pc:sldChg>
      <pc:sldChg chg="del">
        <pc:chgData name="Silvia Carta" userId="679bb0e7-79ce-4f99-84ef-128ee7e54910" providerId="ADAL" clId="{F946DE3C-C150-4FFC-85B3-43916BE96D9E}" dt="2023-11-29T10:03:06.620" v="47" actId="2696"/>
        <pc:sldMkLst>
          <pc:docMk/>
          <pc:sldMk cId="1213057253" sldId="269"/>
        </pc:sldMkLst>
      </pc:sldChg>
      <pc:sldChg chg="del">
        <pc:chgData name="Silvia Carta" userId="679bb0e7-79ce-4f99-84ef-128ee7e54910" providerId="ADAL" clId="{F946DE3C-C150-4FFC-85B3-43916BE96D9E}" dt="2023-11-29T10:03:34.696" v="48" actId="2696"/>
        <pc:sldMkLst>
          <pc:docMk/>
          <pc:sldMk cId="2121198750" sldId="270"/>
        </pc:sldMkLst>
      </pc:sldChg>
      <pc:sldChg chg="del">
        <pc:chgData name="Silvia Carta" userId="679bb0e7-79ce-4f99-84ef-128ee7e54910" providerId="ADAL" clId="{F946DE3C-C150-4FFC-85B3-43916BE96D9E}" dt="2023-11-29T10:03:41.884" v="49" actId="2696"/>
        <pc:sldMkLst>
          <pc:docMk/>
          <pc:sldMk cId="1719035768" sldId="271"/>
        </pc:sldMkLst>
      </pc:sldChg>
      <pc:sldChg chg="modSp mod">
        <pc:chgData name="Silvia Carta" userId="679bb0e7-79ce-4f99-84ef-128ee7e54910" providerId="ADAL" clId="{F946DE3C-C150-4FFC-85B3-43916BE96D9E}" dt="2023-11-29T10:03:58.669" v="76" actId="20577"/>
        <pc:sldMkLst>
          <pc:docMk/>
          <pc:sldMk cId="3430840164" sldId="272"/>
        </pc:sldMkLst>
        <pc:spChg chg="mod">
          <ac:chgData name="Silvia Carta" userId="679bb0e7-79ce-4f99-84ef-128ee7e54910" providerId="ADAL" clId="{F946DE3C-C150-4FFC-85B3-43916BE96D9E}" dt="2023-11-29T10:03:58.669" v="76" actId="20577"/>
          <ac:spMkLst>
            <pc:docMk/>
            <pc:sldMk cId="3430840164" sldId="272"/>
            <ac:spMk id="5" creationId="{89AC228B-B3BF-AA51-E1CD-9CD9DF56E90E}"/>
          </ac:spMkLst>
        </pc:spChg>
      </pc:sldChg>
      <pc:sldChg chg="del">
        <pc:chgData name="Silvia Carta" userId="679bb0e7-79ce-4f99-84ef-128ee7e54910" providerId="ADAL" clId="{F946DE3C-C150-4FFC-85B3-43916BE96D9E}" dt="2023-11-29T10:03:34.696" v="48" actId="2696"/>
        <pc:sldMkLst>
          <pc:docMk/>
          <pc:sldMk cId="1466138369" sldId="273"/>
        </pc:sldMkLst>
      </pc:sldChg>
      <pc:sldChg chg="add del">
        <pc:chgData name="Silvia Carta" userId="679bb0e7-79ce-4f99-84ef-128ee7e54910" providerId="ADAL" clId="{F946DE3C-C150-4FFC-85B3-43916BE96D9E}" dt="2023-11-29T10:15:25.935" v="602" actId="2696"/>
        <pc:sldMkLst>
          <pc:docMk/>
          <pc:sldMk cId="1685185479" sldId="273"/>
        </pc:sldMkLst>
      </pc:sldChg>
      <pc:sldChg chg="del">
        <pc:chgData name="Silvia Carta" userId="679bb0e7-79ce-4f99-84ef-128ee7e54910" providerId="ADAL" clId="{F946DE3C-C150-4FFC-85B3-43916BE96D9E}" dt="2023-11-29T10:03:34.696" v="48" actId="2696"/>
        <pc:sldMkLst>
          <pc:docMk/>
          <pc:sldMk cId="370938006" sldId="274"/>
        </pc:sldMkLst>
      </pc:sldChg>
      <pc:sldChg chg="addSp modSp add mod">
        <pc:chgData name="Silvia Carta" userId="679bb0e7-79ce-4f99-84ef-128ee7e54910" providerId="ADAL" clId="{F946DE3C-C150-4FFC-85B3-43916BE96D9E}" dt="2023-11-29T10:20:34.140" v="914" actId="313"/>
        <pc:sldMkLst>
          <pc:docMk/>
          <pc:sldMk cId="3626697928" sldId="274"/>
        </pc:sldMkLst>
        <pc:spChg chg="mod">
          <ac:chgData name="Silvia Carta" userId="679bb0e7-79ce-4f99-84ef-128ee7e54910" providerId="ADAL" clId="{F946DE3C-C150-4FFC-85B3-43916BE96D9E}" dt="2023-11-29T10:16:01.606" v="653" actId="313"/>
          <ac:spMkLst>
            <pc:docMk/>
            <pc:sldMk cId="3626697928" sldId="274"/>
            <ac:spMk id="2" creationId="{1F91D1DF-7DC6-B29D-D3F2-12C10AD9B900}"/>
          </ac:spMkLst>
        </pc:spChg>
        <pc:spChg chg="mod">
          <ac:chgData name="Silvia Carta" userId="679bb0e7-79ce-4f99-84ef-128ee7e54910" providerId="ADAL" clId="{F946DE3C-C150-4FFC-85B3-43916BE96D9E}" dt="2023-11-29T10:20:34.140" v="914" actId="313"/>
          <ac:spMkLst>
            <pc:docMk/>
            <pc:sldMk cId="3626697928" sldId="274"/>
            <ac:spMk id="3" creationId="{64F7FA5E-3FC0-DEC6-1693-CFA7B89477AC}"/>
          </ac:spMkLst>
        </pc:spChg>
        <pc:picChg chg="add mod">
          <ac:chgData name="Silvia Carta" userId="679bb0e7-79ce-4f99-84ef-128ee7e54910" providerId="ADAL" clId="{F946DE3C-C150-4FFC-85B3-43916BE96D9E}" dt="2023-11-29T10:19:22.347" v="742" actId="1440"/>
          <ac:picMkLst>
            <pc:docMk/>
            <pc:sldMk cId="3626697928" sldId="274"/>
            <ac:picMk id="6" creationId="{1E3FD73D-660E-ECE7-EEB1-A2C3408118B7}"/>
          </ac:picMkLst>
        </pc:picChg>
      </pc:sldChg>
      <pc:sldChg chg="addSp delSp modSp add mod">
        <pc:chgData name="Silvia Carta" userId="679bb0e7-79ce-4f99-84ef-128ee7e54910" providerId="ADAL" clId="{F946DE3C-C150-4FFC-85B3-43916BE96D9E}" dt="2023-11-29T10:25:06.484" v="1112" actId="207"/>
        <pc:sldMkLst>
          <pc:docMk/>
          <pc:sldMk cId="2802469788" sldId="275"/>
        </pc:sldMkLst>
        <pc:spChg chg="mod">
          <ac:chgData name="Silvia Carta" userId="679bb0e7-79ce-4f99-84ef-128ee7e54910" providerId="ADAL" clId="{F946DE3C-C150-4FFC-85B3-43916BE96D9E}" dt="2023-11-29T10:23:01.273" v="973" actId="20577"/>
          <ac:spMkLst>
            <pc:docMk/>
            <pc:sldMk cId="2802469788" sldId="275"/>
            <ac:spMk id="2" creationId="{1F91D1DF-7DC6-B29D-D3F2-12C10AD9B900}"/>
          </ac:spMkLst>
        </pc:spChg>
        <pc:spChg chg="mod">
          <ac:chgData name="Silvia Carta" userId="679bb0e7-79ce-4f99-84ef-128ee7e54910" providerId="ADAL" clId="{F946DE3C-C150-4FFC-85B3-43916BE96D9E}" dt="2023-11-29T10:24:12.489" v="1111" actId="114"/>
          <ac:spMkLst>
            <pc:docMk/>
            <pc:sldMk cId="2802469788" sldId="275"/>
            <ac:spMk id="3" creationId="{64F7FA5E-3FC0-DEC6-1693-CFA7B89477AC}"/>
          </ac:spMkLst>
        </pc:spChg>
        <pc:spChg chg="mod">
          <ac:chgData name="Silvia Carta" userId="679bb0e7-79ce-4f99-84ef-128ee7e54910" providerId="ADAL" clId="{F946DE3C-C150-4FFC-85B3-43916BE96D9E}" dt="2023-11-29T10:25:06.484" v="1112" actId="207"/>
          <ac:spMkLst>
            <pc:docMk/>
            <pc:sldMk cId="2802469788" sldId="275"/>
            <ac:spMk id="5" creationId="{1DC557F8-A72C-91BC-AA5C-EA30219BB88E}"/>
          </ac:spMkLst>
        </pc:spChg>
        <pc:picChg chg="add mod">
          <ac:chgData name="Silvia Carta" userId="679bb0e7-79ce-4f99-84ef-128ee7e54910" providerId="ADAL" clId="{F946DE3C-C150-4FFC-85B3-43916BE96D9E}" dt="2023-11-29T10:21:12.683" v="921" actId="1076"/>
          <ac:picMkLst>
            <pc:docMk/>
            <pc:sldMk cId="2802469788" sldId="275"/>
            <ac:picMk id="4" creationId="{4A5EB56E-B2AC-98CC-88B6-03AB02705821}"/>
          </ac:picMkLst>
        </pc:picChg>
        <pc:picChg chg="del">
          <ac:chgData name="Silvia Carta" userId="679bb0e7-79ce-4f99-84ef-128ee7e54910" providerId="ADAL" clId="{F946DE3C-C150-4FFC-85B3-43916BE96D9E}" dt="2023-11-29T10:20:55.720" v="918" actId="478"/>
          <ac:picMkLst>
            <pc:docMk/>
            <pc:sldMk cId="2802469788" sldId="275"/>
            <ac:picMk id="6" creationId="{1E3FD73D-660E-ECE7-EEB1-A2C3408118B7}"/>
          </ac:picMkLst>
        </pc:picChg>
        <pc:picChg chg="del">
          <ac:chgData name="Silvia Carta" userId="679bb0e7-79ce-4f99-84ef-128ee7e54910" providerId="ADAL" clId="{F946DE3C-C150-4FFC-85B3-43916BE96D9E}" dt="2023-11-29T10:21:06.018" v="919" actId="478"/>
          <ac:picMkLst>
            <pc:docMk/>
            <pc:sldMk cId="2802469788" sldId="275"/>
            <ac:picMk id="7" creationId="{1EE65C23-8622-7958-E986-A4D03AD5036B}"/>
          </ac:picMkLst>
        </pc:picChg>
      </pc:sldChg>
      <pc:sldChg chg="del">
        <pc:chgData name="Silvia Carta" userId="679bb0e7-79ce-4f99-84ef-128ee7e54910" providerId="ADAL" clId="{F946DE3C-C150-4FFC-85B3-43916BE96D9E}" dt="2023-11-29T10:03:34.696" v="48" actId="2696"/>
        <pc:sldMkLst>
          <pc:docMk/>
          <pc:sldMk cId="4051666215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ED2F-D107-066A-42D0-DCAE9A94D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8CC89-BB08-5FE8-2684-D989E5BEE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24464-8DFA-20CC-214E-058BE140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CCB0-C367-CE7A-6BAE-146DFC59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6351F-1D75-1C0C-187E-D4048A0A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8137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B60B-8427-2150-8334-EC9F91D7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364E2-2145-8439-87A7-C67CA8D24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5F8C5-84D7-9B9F-DED1-32842277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31AD2-4CEF-9C2E-EC22-59851D29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EEF0-CC31-6C90-5A59-85E3EEE1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890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2F2A21-3AB4-41C8-2B36-85C254A8C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F4F06-BF31-1399-3824-4E71E8661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7C56-1B28-0A9A-A693-436C8F1F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33E4A-37A8-EC8E-D965-6A6BD9A5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6FC0D-7661-93DB-DE55-309395AD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9248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C0D3-931A-DF65-F2ED-94F3D7C9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5DD0-C6A0-C8CF-3EFB-6A3615D5A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B866A-A2A3-DEDD-E20A-35C9D22D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C5978-992B-273D-C53C-75BA4909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C89CA-F0D2-9408-043F-50150C3EB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187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05C36-55BA-A7CC-3344-2A4C01232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7F5FF-B3FC-043C-43C7-679ED797C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AB892-2201-085D-3263-5BE3540C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01F47-C3B5-8186-A6B5-5B83FC05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F2B17-8FB0-8C38-793A-D8598ACF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090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289D-9360-49A1-F7F6-82ADE5133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5728F-8DFE-B87B-8001-8A17B6A7C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06F1D-8D9E-C3E9-896A-198EC9396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45298-1AB0-6E8C-D51C-DE7E1A9F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40ADB-C8A6-57CF-EF9E-F1EA7CED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C2F2E-C9D6-340D-F936-DA532C6F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2324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E0F0-36ED-C39B-2567-469FD4B5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CFF10-67D5-B9E6-C68F-12661BB17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4674F-6078-855F-468A-F691F672C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D2023-3060-5261-E409-EBD3A23D8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97333-9CF8-C917-0449-7CC4F5EEB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15DC09-8F9D-3370-8C1D-78AE671F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72FFD7-B37C-5690-E244-17EC7CD4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B37C9-F59E-B47F-3BFD-18B445C6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164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0726-DC8C-97A4-AD60-F42755DF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1C880-7020-86B2-178F-659BC229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03D35-0AE0-31A8-6BB2-AC70CD64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67C34-5726-E8DD-0299-AD72860C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0343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E84168-11E0-2CB0-C78D-77505AC5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EAAEB-10F1-11F1-02CC-302756D3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DA3FD-AE5F-04FA-73E4-42A252A8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8256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DD81A-0510-B062-6F5E-12F332018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6C8D3-A9C4-2D47-8AF6-7D2F3B7C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87324-F252-C5B4-58E2-02A47A6C7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DBC8D-F6F9-3AC9-25F9-7672D319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83F6A-07B5-2063-150B-402C1C31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3AD66-7816-5B62-C0E6-03085176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3676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4135-078D-26A5-E3B7-F596103D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3858F-E59F-433B-DEAB-B5EA8C509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6F6A2-EB41-977D-76FE-B6B129FCF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1303C-0117-60BF-14D5-546D8AEB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CB848-2B18-0B67-7077-E99E27FD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001B9-DA2A-EF62-5939-5D972A17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637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A6B37-961A-F170-CE84-2CCB6774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91F66-329F-FF42-27A3-C35A0184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120CB-58C5-EE30-0DCF-48A4CE24E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D52D-70CD-480F-9762-9FCCD71DA9DE}" type="datetimeFigureOut">
              <a:rPr lang="en-BE" smtClean="0"/>
              <a:t>29/11/2023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3F50-ACB7-DFC5-C628-4D074732D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DDE57-2317-6CD6-E794-EC17FD96C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AD0F1-3A6B-4FA6-9209-A282013E11C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5384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2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4.svg"/><Relationship Id="rId7" Type="http://schemas.openxmlformats.org/officeDocument/2006/relationships/image" Target="../media/image2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5.jp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8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30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C30EAB-FEE0-FB64-97B9-F44FF5B3D343}"/>
              </a:ext>
            </a:extLst>
          </p:cNvPr>
          <p:cNvSpPr txBox="1"/>
          <p:nvPr/>
        </p:nvSpPr>
        <p:spPr>
          <a:xfrm>
            <a:off x="1069069" y="4878834"/>
            <a:ext cx="9016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Blurring the line between criminal law and immigration law – EU framework </a:t>
            </a:r>
            <a:endParaRPr lang="en-BE" sz="28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2BEA5C8-5858-BB92-2357-6668A09B2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7172952" y="-4362041"/>
            <a:ext cx="5249108" cy="52491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9C9224E-0929-9413-FFB7-1AD4570D58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723336">
            <a:off x="6169758" y="-538844"/>
            <a:ext cx="5249108" cy="524910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C72DE8A-3567-57F3-2376-E1D57F094A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7132234">
            <a:off x="10065844" y="167037"/>
            <a:ext cx="5249108" cy="5249108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BE02E1E1-7A30-7AB0-492B-089156B2D4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478904">
            <a:off x="10972854" y="-3807236"/>
            <a:ext cx="5249108" cy="524910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68B0941C-2A0C-1F03-9353-A4CB1803BC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11207701" y="902799"/>
            <a:ext cx="2754238" cy="2754238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C3D09350-F8A8-F173-258E-33701E079F4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653697">
            <a:off x="7731000" y="512705"/>
            <a:ext cx="2754238" cy="275423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397AC2E-70D8-591F-46F9-98EB4E7151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69069" y="497986"/>
            <a:ext cx="2417448" cy="11479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0D268F8-9B8B-822A-BFC6-52D52F00703A}"/>
              </a:ext>
            </a:extLst>
          </p:cNvPr>
          <p:cNvSpPr txBox="1"/>
          <p:nvPr/>
        </p:nvSpPr>
        <p:spPr>
          <a:xfrm>
            <a:off x="1069069" y="6121803"/>
            <a:ext cx="9016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C78CCF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29 November 2023</a:t>
            </a:r>
          </a:p>
          <a:p>
            <a:endParaRPr lang="en-BE" sz="1400" dirty="0">
              <a:solidFill>
                <a:srgbClr val="C78CCF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FE6B3162-4363-7C8C-15BA-5EFC5CB9A91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6871652">
            <a:off x="12084693" y="-2382150"/>
            <a:ext cx="2789157" cy="2789157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877CE019-EB46-470E-764E-B8E80D18D4C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5874174">
            <a:off x="8541361" y="-2816272"/>
            <a:ext cx="2739802" cy="273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0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91D1DF-7DC6-B29D-D3F2-12C10AD9B900}"/>
              </a:ext>
            </a:extLst>
          </p:cNvPr>
          <p:cNvSpPr txBox="1"/>
          <p:nvPr/>
        </p:nvSpPr>
        <p:spPr>
          <a:xfrm>
            <a:off x="1069069" y="1321974"/>
            <a:ext cx="727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9EC9E5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Focus 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471432-F3B7-9121-4B2A-443153D53097}"/>
              </a:ext>
            </a:extLst>
          </p:cNvPr>
          <p:cNvSpPr txBox="1"/>
          <p:nvPr/>
        </p:nvSpPr>
        <p:spPr>
          <a:xfrm>
            <a:off x="950482" y="2351115"/>
            <a:ext cx="76487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da-DK" sz="2000" dirty="0">
                <a:solidFill>
                  <a:srgbClr val="212529"/>
                </a:solidFill>
                <a:latin typeface="Muli" panose="02000503000000000000" pitchFamily="2" charset="0"/>
              </a:rPr>
              <a:t>How the </a:t>
            </a:r>
            <a:r>
              <a:rPr lang="en-GB" sz="2000" dirty="0">
                <a:solidFill>
                  <a:srgbClr val="212529"/>
                </a:solidFill>
                <a:latin typeface="Muli" panose="02000503000000000000" pitchFamily="2" charset="0"/>
              </a:rPr>
              <a:t>conflation of criminal and administrative law is reflected in the ongoing negotiations around the </a:t>
            </a:r>
            <a:r>
              <a:rPr lang="en-GB" sz="2000" b="1" dirty="0">
                <a:solidFill>
                  <a:srgbClr val="212529"/>
                </a:solidFill>
                <a:latin typeface="Muli" panose="02000503000000000000" pitchFamily="2" charset="0"/>
              </a:rPr>
              <a:t>EU Pact on Migration </a:t>
            </a:r>
            <a:r>
              <a:rPr lang="en-GB" sz="2000" dirty="0">
                <a:solidFill>
                  <a:srgbClr val="212529"/>
                </a:solidFill>
                <a:latin typeface="Muli" panose="02000503000000000000" pitchFamily="2" charset="0"/>
              </a:rPr>
              <a:t>and other key migration reforms.</a:t>
            </a:r>
          </a:p>
          <a:p>
            <a:pPr marL="457200" indent="-457200" algn="just">
              <a:buAutoNum type="arabicPeriod"/>
            </a:pPr>
            <a:endParaRPr lang="en-GB" sz="2000" dirty="0">
              <a:solidFill>
                <a:srgbClr val="212529"/>
              </a:solidFill>
              <a:latin typeface="Muli" panose="02000503000000000000" pitchFamily="2" charset="0"/>
            </a:endParaRPr>
          </a:p>
          <a:p>
            <a:pPr marL="457200" indent="-457200" algn="just">
              <a:buAutoNum type="arabicPeriod"/>
            </a:pPr>
            <a:r>
              <a:rPr lang="en-GB" sz="2000" dirty="0">
                <a:solidFill>
                  <a:srgbClr val="212529"/>
                </a:solidFill>
                <a:latin typeface="Muli" panose="02000503000000000000" pitchFamily="2" charset="0"/>
              </a:rPr>
              <a:t>The </a:t>
            </a:r>
            <a:r>
              <a:rPr lang="en-GB" sz="2000" b="1" dirty="0">
                <a:solidFill>
                  <a:srgbClr val="212529"/>
                </a:solidFill>
                <a:latin typeface="Muli" panose="02000503000000000000" pitchFamily="2" charset="0"/>
              </a:rPr>
              <a:t>use of criminal law to manage migration</a:t>
            </a:r>
            <a:r>
              <a:rPr lang="en-GB" sz="2000" dirty="0">
                <a:solidFill>
                  <a:srgbClr val="212529"/>
                </a:solidFill>
                <a:latin typeface="Muli" panose="02000503000000000000" pitchFamily="2" charset="0"/>
              </a:rPr>
              <a:t>: the Commission’s new initiative to revise the EU legislative framework. </a:t>
            </a:r>
            <a:endParaRPr lang="da-DK" sz="2000" dirty="0">
              <a:solidFill>
                <a:srgbClr val="212529"/>
              </a:solidFill>
              <a:latin typeface="Muli" panose="02000503000000000000" pitchFamily="2" charset="0"/>
            </a:endParaRP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4953AE9-99D3-549F-B12C-E421CA382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0482" y="167832"/>
            <a:ext cx="1567994" cy="648221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9F72E3DD-55CF-FF51-C596-F729F4A6ED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8537980">
            <a:off x="7640674" y="-3224254"/>
            <a:ext cx="5249108" cy="52491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E9C07576-0FBF-439E-DB15-EC932ADE4B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101213">
            <a:off x="10422780" y="-1808502"/>
            <a:ext cx="5249108" cy="52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8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1EE65C23-8622-7958-E986-A4D03AD50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679139">
            <a:off x="9227196" y="3633227"/>
            <a:ext cx="5249108" cy="52491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91D1DF-7DC6-B29D-D3F2-12C10AD9B900}"/>
              </a:ext>
            </a:extLst>
          </p:cNvPr>
          <p:cNvSpPr txBox="1"/>
          <p:nvPr/>
        </p:nvSpPr>
        <p:spPr>
          <a:xfrm>
            <a:off x="1069069" y="1321974"/>
            <a:ext cx="7770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8752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Detention of migrants for reasons related to ‘national security’ or ‘public order’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4953AE9-99D3-549F-B12C-E421CA382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0482" y="167832"/>
            <a:ext cx="1567994" cy="6482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7FA5E-3FC0-DEC6-1693-CFA7B89477AC}"/>
              </a:ext>
            </a:extLst>
          </p:cNvPr>
          <p:cNvSpPr txBox="1"/>
          <p:nvPr/>
        </p:nvSpPr>
        <p:spPr>
          <a:xfrm>
            <a:off x="1069068" y="2673704"/>
            <a:ext cx="77701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Recast Return Directive proposal 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(2018)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‘Risk to public policy, public security or national security’ as a new ground for detention.</a:t>
            </a:r>
          </a:p>
          <a:p>
            <a:endParaRPr lang="en-GB" sz="2000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  <a:p>
            <a:r>
              <a:rPr lang="en-GB" sz="2000" b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Asylum Procedure Regulation 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(2016 &amp; 2020)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Expanded use of border procedures (for asylum </a:t>
            </a:r>
            <a:r>
              <a:rPr lang="en-GB" sz="2000" u="sng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and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 return), likely to entail </a:t>
            </a:r>
            <a:r>
              <a:rPr lang="en-GB" sz="2000" i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de facto 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detention. 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Mandatory use of border procedures when the applicant poses a ‘risk to national security or public order’.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Inclusion of unaccompanied children and </a:t>
            </a:r>
            <a:r>
              <a:rPr lang="en-GB" sz="200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children above 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the age of 12 with family members if considered a risk on these grounds.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endParaRPr lang="en-GB" sz="2000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  <a:p>
            <a:endParaRPr lang="en-GB" sz="2000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C557F8-A72C-91BC-AA5C-EA30219BB88E}"/>
              </a:ext>
            </a:extLst>
          </p:cNvPr>
          <p:cNvSpPr txBox="1"/>
          <p:nvPr/>
        </p:nvSpPr>
        <p:spPr>
          <a:xfrm>
            <a:off x="3347884" y="312951"/>
            <a:ext cx="78936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i="0" dirty="0">
                <a:solidFill>
                  <a:srgbClr val="9EC9E5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1. The EU Migration Pact and other key migration reforms </a:t>
            </a:r>
          </a:p>
        </p:txBody>
      </p:sp>
    </p:spTree>
    <p:extLst>
      <p:ext uri="{BB962C8B-B14F-4D97-AF65-F5344CB8AC3E}">
        <p14:creationId xmlns:p14="http://schemas.microsoft.com/office/powerpoint/2010/main" val="304786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1EE65C23-8622-7958-E986-A4D03AD50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679139">
            <a:off x="9227196" y="3633227"/>
            <a:ext cx="5249108" cy="52491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91D1DF-7DC6-B29D-D3F2-12C10AD9B900}"/>
              </a:ext>
            </a:extLst>
          </p:cNvPr>
          <p:cNvSpPr txBox="1"/>
          <p:nvPr/>
        </p:nvSpPr>
        <p:spPr>
          <a:xfrm>
            <a:off x="1069069" y="1321974"/>
            <a:ext cx="828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8752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Harmful narratives on migration as a ‘threat’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4953AE9-99D3-549F-B12C-E421CA382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0482" y="167832"/>
            <a:ext cx="1567994" cy="6482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7FA5E-3FC0-DEC6-1693-CFA7B89477AC}"/>
              </a:ext>
            </a:extLst>
          </p:cNvPr>
          <p:cNvSpPr txBox="1"/>
          <p:nvPr/>
        </p:nvSpPr>
        <p:spPr>
          <a:xfrm>
            <a:off x="1069069" y="2288963"/>
            <a:ext cx="77701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Screening Regulation proposal 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(2020)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Likely to entail arbitrary deprivation of liberty.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Problematic application at the borders and within the territory – risk of racial profiling.</a:t>
            </a:r>
          </a:p>
          <a:p>
            <a:endParaRPr lang="en-GB" sz="2000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  <a:p>
            <a:r>
              <a:rPr lang="en-GB" sz="2000" b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Revision of the Schengen Borders Code 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(2021)</a:t>
            </a:r>
          </a:p>
          <a:p>
            <a:pPr marL="342900" indent="-342900"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‘L</a:t>
            </a:r>
            <a:r>
              <a:rPr lang="en-BE" sz="2000" dirty="0" err="1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arge</a:t>
            </a:r>
            <a:r>
              <a:rPr lang="en-BE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 scale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’</a:t>
            </a:r>
            <a:r>
              <a:rPr lang="en-BE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 irregular migration in the definition of what constitutes a 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‘</a:t>
            </a:r>
            <a:r>
              <a:rPr lang="en-BE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serious threat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’</a:t>
            </a:r>
            <a:r>
              <a:rPr lang="en-BE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 which would justify the reintroduction of internal border controls within the Schengen Area</a:t>
            </a:r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. </a:t>
            </a:r>
          </a:p>
          <a:p>
            <a:endParaRPr lang="en-GB" sz="2000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C557F8-A72C-91BC-AA5C-EA30219BB88E}"/>
              </a:ext>
            </a:extLst>
          </p:cNvPr>
          <p:cNvSpPr txBox="1"/>
          <p:nvPr/>
        </p:nvSpPr>
        <p:spPr>
          <a:xfrm>
            <a:off x="3347884" y="312951"/>
            <a:ext cx="78936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i="0" dirty="0">
                <a:solidFill>
                  <a:srgbClr val="9EC9E5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1. The EU Migration Pact and other key migration reforms </a:t>
            </a:r>
          </a:p>
        </p:txBody>
      </p:sp>
      <p:pic>
        <p:nvPicPr>
          <p:cNvPr id="6" name="Picture 5" descr="A white and blue cover with black text&#10;&#10;Description automatically generated">
            <a:extLst>
              <a:ext uri="{FF2B5EF4-FFF2-40B4-BE49-F238E27FC236}">
                <a16:creationId xmlns:a16="http://schemas.microsoft.com/office/drawing/2014/main" id="{1E3FD73D-660E-ECE7-EEB1-A2C3408118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68" y="2098601"/>
            <a:ext cx="2653065" cy="3690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669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91D1DF-7DC6-B29D-D3F2-12C10AD9B900}"/>
              </a:ext>
            </a:extLst>
          </p:cNvPr>
          <p:cNvSpPr txBox="1"/>
          <p:nvPr/>
        </p:nvSpPr>
        <p:spPr>
          <a:xfrm>
            <a:off x="950482" y="1309683"/>
            <a:ext cx="9416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8752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New proposal to revise the Facilitators’ package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4953AE9-99D3-549F-B12C-E421CA382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0482" y="167832"/>
            <a:ext cx="1567994" cy="6482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7FA5E-3FC0-DEC6-1693-CFA7B89477AC}"/>
              </a:ext>
            </a:extLst>
          </p:cNvPr>
          <p:cNvSpPr txBox="1"/>
          <p:nvPr/>
        </p:nvSpPr>
        <p:spPr>
          <a:xfrm>
            <a:off x="1069069" y="2288963"/>
            <a:ext cx="77701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2000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Two proposals presented on 28 November:</a:t>
            </a:r>
          </a:p>
          <a:p>
            <a:pPr lvl="0" algn="just"/>
            <a:endParaRPr lang="en-GB" sz="2000" b="1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GB" sz="2000" b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Directive laying down minimum rules to prevent and counter the facilitation of unauthorised entry, transit and stay in the Union (replacing the Facilitators’ package)</a:t>
            </a:r>
          </a:p>
          <a:p>
            <a:pPr marL="342900" lvl="0" indent="-342900" algn="just">
              <a:buFont typeface="+mj-lt"/>
              <a:buAutoNum type="arabicPeriod"/>
            </a:pPr>
            <a:endParaRPr lang="en-GB" sz="2000" b="1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GB" sz="2000" b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Regulation to reinforce Europol's role and inter-agency cooperation in the fight against migrant smuggling and trafficking in human beings. </a:t>
            </a:r>
          </a:p>
          <a:p>
            <a:pPr marL="342900" lvl="0" indent="-342900" algn="just">
              <a:buFont typeface="+mj-lt"/>
              <a:buAutoNum type="arabicPeriod"/>
            </a:pPr>
            <a:endParaRPr lang="en-BE" sz="2000" b="1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  <a:p>
            <a:r>
              <a:rPr lang="en-GB" sz="2000" i="1" dirty="0">
                <a:solidFill>
                  <a:srgbClr val="0F3045"/>
                </a:solidFill>
                <a:latin typeface="Muli" panose="02000503000000000000" pitchFamily="2" charset="0"/>
                <a:cs typeface="Poppins Medium" panose="00000600000000000000" pitchFamily="2" charset="0"/>
              </a:rPr>
              <a:t>Effective measures against criminalisation of migrants and humanitarian assistance?</a:t>
            </a:r>
          </a:p>
          <a:p>
            <a:endParaRPr lang="en-GB" sz="2000" dirty="0">
              <a:solidFill>
                <a:srgbClr val="0F3045"/>
              </a:solidFill>
              <a:latin typeface="Muli" panose="02000503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C557F8-A72C-91BC-AA5C-EA30219BB88E}"/>
              </a:ext>
            </a:extLst>
          </p:cNvPr>
          <p:cNvSpPr txBox="1"/>
          <p:nvPr/>
        </p:nvSpPr>
        <p:spPr>
          <a:xfrm>
            <a:off x="3347884" y="312951"/>
            <a:ext cx="789363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i="0" dirty="0">
                <a:solidFill>
                  <a:srgbClr val="C78CCF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2. </a:t>
            </a:r>
            <a:r>
              <a:rPr lang="en-GB" sz="2000" b="1" i="0" dirty="0">
                <a:solidFill>
                  <a:srgbClr val="C78CCF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Use of criminal law to manage migration to prevent and deter people’s mobility</a:t>
            </a:r>
          </a:p>
          <a:p>
            <a:endParaRPr lang="da-DK" sz="2000" b="1" i="0" dirty="0">
              <a:solidFill>
                <a:srgbClr val="9EC9E5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A5EB56E-B2AC-98CC-88B6-03AB02705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101213">
            <a:off x="10233595" y="2911471"/>
            <a:ext cx="5249108" cy="52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6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30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071760D5-A82E-31EF-E454-5957EDDE0D66}"/>
              </a:ext>
            </a:extLst>
          </p:cNvPr>
          <p:cNvSpPr/>
          <p:nvPr/>
        </p:nvSpPr>
        <p:spPr>
          <a:xfrm rot="233487">
            <a:off x="329234" y="5184557"/>
            <a:ext cx="9674661" cy="38577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2BEA5C8-5858-BB92-2357-6668A09B2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7172952" y="-4362041"/>
            <a:ext cx="5249108" cy="52491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9C9224E-0929-9413-FFB7-1AD4570D58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723336">
            <a:off x="6169758" y="-538844"/>
            <a:ext cx="5249108" cy="524910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C72DE8A-3567-57F3-2376-E1D57F094A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7132234">
            <a:off x="10065844" y="167037"/>
            <a:ext cx="5249108" cy="5249108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BE02E1E1-7A30-7AB0-492B-089156B2D4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478904">
            <a:off x="10972854" y="-3807236"/>
            <a:ext cx="5249108" cy="524910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68B0941C-2A0C-1F03-9353-A4CB1803BC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11207701" y="902799"/>
            <a:ext cx="2754238" cy="2754238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C3D09350-F8A8-F173-258E-33701E079F4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653697">
            <a:off x="7731000" y="512705"/>
            <a:ext cx="2754238" cy="275423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397AC2E-70D8-591F-46F9-98EB4E7151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69069" y="497986"/>
            <a:ext cx="2417448" cy="1147950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FE6B3162-4363-7C8C-15BA-5EFC5CB9A91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6871652">
            <a:off x="12084693" y="-2382150"/>
            <a:ext cx="2789157" cy="2789157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877CE019-EB46-470E-764E-B8E80D18D4C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5874174">
            <a:off x="8541361" y="-2816272"/>
            <a:ext cx="2739802" cy="27398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69A71D-8671-BCDC-6956-B6B72513884D}"/>
              </a:ext>
            </a:extLst>
          </p:cNvPr>
          <p:cNvSpPr txBox="1"/>
          <p:nvPr/>
        </p:nvSpPr>
        <p:spPr>
          <a:xfrm>
            <a:off x="1023885" y="2441044"/>
            <a:ext cx="7276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Thank you!</a:t>
            </a:r>
            <a:endParaRPr lang="en-BE" sz="5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AC228B-B3BF-AA51-E1CD-9CD9DF56E90E}"/>
              </a:ext>
            </a:extLst>
          </p:cNvPr>
          <p:cNvSpPr txBox="1"/>
          <p:nvPr/>
        </p:nvSpPr>
        <p:spPr>
          <a:xfrm>
            <a:off x="1069069" y="3505014"/>
            <a:ext cx="9016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Silvia Carta– Advocacy Officer</a:t>
            </a:r>
          </a:p>
          <a:p>
            <a:endParaRPr lang="en-GB" sz="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r>
              <a:rPr lang="en-GB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silvia.carta@picum.org</a:t>
            </a:r>
            <a:endParaRPr lang="en-BE" sz="1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3297DF-9F17-94C4-8805-4570C67E02C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94" y="6103711"/>
            <a:ext cx="1321738" cy="436992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2B97C15-CF82-4B15-77C9-04C4DE058A2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030" y="6051423"/>
            <a:ext cx="794173" cy="561481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4EAC1C20-6AF9-47FB-D3C1-0BB3ABC6CD0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50" y="6022830"/>
            <a:ext cx="629553" cy="62955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94F8F43-C973-5847-0C31-654FAAA551A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55" y="6051110"/>
            <a:ext cx="1124454" cy="562227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DB3C03E-703D-8C7C-84C8-559D2F494F3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10" y="6188048"/>
            <a:ext cx="1009407" cy="23620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A4CFD0-BF44-781A-C139-B3E25FD36267}"/>
              </a:ext>
            </a:extLst>
          </p:cNvPr>
          <p:cNvSpPr txBox="1"/>
          <p:nvPr/>
        </p:nvSpPr>
        <p:spPr>
          <a:xfrm>
            <a:off x="1069069" y="4239077"/>
            <a:ext cx="9016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www.picum.org</a:t>
            </a:r>
            <a:endParaRPr lang="en-BE" sz="1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4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ICUM">
      <a:dk1>
        <a:sysClr val="windowText" lastClr="000000"/>
      </a:dk1>
      <a:lt1>
        <a:sysClr val="window" lastClr="FFFFFF"/>
      </a:lt1>
      <a:dk2>
        <a:srgbClr val="0F3045"/>
      </a:dk2>
      <a:lt2>
        <a:srgbClr val="EDEEF0"/>
      </a:lt2>
      <a:accent1>
        <a:srgbClr val="9EC9E5"/>
      </a:accent1>
      <a:accent2>
        <a:srgbClr val="C78CCF"/>
      </a:accent2>
      <a:accent3>
        <a:srgbClr val="F5BA6B"/>
      </a:accent3>
      <a:accent4>
        <a:srgbClr val="FF8752"/>
      </a:accent4>
      <a:accent5>
        <a:srgbClr val="5693B8"/>
      </a:accent5>
      <a:accent6>
        <a:srgbClr val="7D70BA"/>
      </a:accent6>
      <a:hlink>
        <a:srgbClr val="0F3045"/>
      </a:hlink>
      <a:folHlink>
        <a:srgbClr val="7D70B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0c14ffc-8622-41a7-8584-a41d428bcc29" xsi:nil="true"/>
    <lcf76f155ced4ddcb4097134ff3c332f xmlns="24b00fa0-eb3b-4631-8388-0f18ca070df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F68ABE56C7F34CA70FFEC82DFF438A" ma:contentTypeVersion="14" ma:contentTypeDescription="Create a new document." ma:contentTypeScope="" ma:versionID="5b66b051333043d401b7e2354650e763">
  <xsd:schema xmlns:xsd="http://www.w3.org/2001/XMLSchema" xmlns:xs="http://www.w3.org/2001/XMLSchema" xmlns:p="http://schemas.microsoft.com/office/2006/metadata/properties" xmlns:ns2="24b00fa0-eb3b-4631-8388-0f18ca070dfe" xmlns:ns3="10c14ffc-8622-41a7-8584-a41d428bcc29" targetNamespace="http://schemas.microsoft.com/office/2006/metadata/properties" ma:root="true" ma:fieldsID="bacdaf89637965b646f47eb1e3f83d15" ns2:_="" ns3:_="">
    <xsd:import namespace="24b00fa0-eb3b-4631-8388-0f18ca070dfe"/>
    <xsd:import namespace="10c14ffc-8622-41a7-8584-a41d428bcc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00fa0-eb3b-4631-8388-0f18ca070d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3cb8705-ee06-4ced-860c-dd029758bb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14ffc-8622-41a7-8584-a41d428bcc2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906ad4-c854-4d82-b8bc-25923787aac2}" ma:internalName="TaxCatchAll" ma:showField="CatchAllData" ma:web="10c14ffc-8622-41a7-8584-a41d428bc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CAB1F4-0960-45D0-8924-AF2D05A5EE32}">
  <ds:schemaRefs>
    <ds:schemaRef ds:uri="http://schemas.microsoft.com/office/2006/metadata/properties"/>
    <ds:schemaRef ds:uri="http://schemas.microsoft.com/office/infopath/2007/PartnerControls"/>
    <ds:schemaRef ds:uri="10c14ffc-8622-41a7-8584-a41d428bcc29"/>
    <ds:schemaRef ds:uri="24b00fa0-eb3b-4631-8388-0f18ca070dfe"/>
  </ds:schemaRefs>
</ds:datastoreItem>
</file>

<file path=customXml/itemProps2.xml><?xml version="1.0" encoding="utf-8"?>
<ds:datastoreItem xmlns:ds="http://schemas.openxmlformats.org/officeDocument/2006/customXml" ds:itemID="{BBAE9FBB-C446-4EE1-8029-DA3CE24A1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00fa0-eb3b-4631-8388-0f18ca070dfe"/>
    <ds:schemaRef ds:uri="10c14ffc-8622-41a7-8584-a41d428bcc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2F666E-E803-43E1-ABD6-B353690BE4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Muli</vt:lpstr>
      <vt:lpstr>Poppins</vt:lpstr>
      <vt:lpstr>Poppins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Chloë Bouvier</dc:creator>
  <cp:lastModifiedBy>Silvia Carta</cp:lastModifiedBy>
  <cp:revision>20</cp:revision>
  <dcterms:created xsi:type="dcterms:W3CDTF">2023-04-20T14:01:05Z</dcterms:created>
  <dcterms:modified xsi:type="dcterms:W3CDTF">2023-11-29T11:08:36Z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0x0101007BF68ABE56C7F34CA70FFEC82DFF438A</vt:lpwstr>
  </property>
  <property fmtid="{D5CDD505-2E9C-101B-9397-08002B2CF9AE}" pid="3" name="MediaServiceImageTags">
    <vt:lpwstr/>
  </property>
</Properties>
</file>