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9" r:id="rId2"/>
    <p:sldId id="350" r:id="rId3"/>
    <p:sldId id="351" r:id="rId4"/>
    <p:sldId id="352" r:id="rId5"/>
    <p:sldId id="353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1F64E-C9B0-4B9B-BF17-169DBAA778D9}" v="43" dt="2023-11-23T20:00:2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094" autoAdjust="0"/>
  </p:normalViewPr>
  <p:slideViewPr>
    <p:cSldViewPr snapToGrid="0">
      <p:cViewPr varScale="1">
        <p:scale>
          <a:sx n="61" d="100"/>
          <a:sy n="61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s, K.M. de (Karin)" userId="3b6094ba-b784-4472-a759-c33103faf3f1" providerId="ADAL" clId="{60A1F64E-C9B0-4B9B-BF17-169DBAA778D9}"/>
    <pc:docChg chg="undo redo custSel addSld delSld modSld sldOrd delMainMaster modMainMaster">
      <pc:chgData name="Vries, K.M. de (Karin)" userId="3b6094ba-b784-4472-a759-c33103faf3f1" providerId="ADAL" clId="{60A1F64E-C9B0-4B9B-BF17-169DBAA778D9}" dt="2023-11-27T08:45:36.548" v="8292" actId="1076"/>
      <pc:docMkLst>
        <pc:docMk/>
      </pc:docMkLst>
      <pc:sldChg chg="del">
        <pc:chgData name="Vries, K.M. de (Karin)" userId="3b6094ba-b784-4472-a759-c33103faf3f1" providerId="ADAL" clId="{60A1F64E-C9B0-4B9B-BF17-169DBAA778D9}" dt="2023-11-23T12:08:06.938" v="6" actId="47"/>
        <pc:sldMkLst>
          <pc:docMk/>
          <pc:sldMk cId="632444653" sldId="256"/>
        </pc:sldMkLst>
      </pc:sldChg>
      <pc:sldChg chg="addSp delSp modSp add del mod ord">
        <pc:chgData name="Vries, K.M. de (Karin)" userId="3b6094ba-b784-4472-a759-c33103faf3f1" providerId="ADAL" clId="{60A1F64E-C9B0-4B9B-BF17-169DBAA778D9}" dt="2023-11-23T13:04:17.529" v="142" actId="2696"/>
        <pc:sldMkLst>
          <pc:docMk/>
          <pc:sldMk cId="3283567241" sldId="348"/>
        </pc:sldMkLst>
        <pc:spChg chg="del">
          <ac:chgData name="Vries, K.M. de (Karin)" userId="3b6094ba-b784-4472-a759-c33103faf3f1" providerId="ADAL" clId="{60A1F64E-C9B0-4B9B-BF17-169DBAA778D9}" dt="2023-11-23T12:07:45.971" v="1" actId="21"/>
          <ac:spMkLst>
            <pc:docMk/>
            <pc:sldMk cId="3283567241" sldId="348"/>
            <ac:spMk id="3" creationId="{7C86216F-40D1-4788-B044-201B23E628A3}"/>
          </ac:spMkLst>
        </pc:spChg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3283567241" sldId="348"/>
            <ac:spMk id="4" creationId="{B35BCA16-DBAC-472B-AE99-BF3860515F3F}"/>
          </ac:spMkLst>
        </pc:spChg>
        <pc:spChg chg="mod">
          <ac:chgData name="Vries, K.M. de (Karin)" userId="3b6094ba-b784-4472-a759-c33103faf3f1" providerId="ADAL" clId="{60A1F64E-C9B0-4B9B-BF17-169DBAA778D9}" dt="2023-11-23T13:03:25.321" v="127"/>
          <ac:spMkLst>
            <pc:docMk/>
            <pc:sldMk cId="3283567241" sldId="348"/>
            <ac:spMk id="5" creationId="{A778C85B-1720-42E8-BAC4-9950AEBD770D}"/>
          </ac:spMkLst>
        </pc:spChg>
        <pc:spChg chg="del">
          <ac:chgData name="Vries, K.M. de (Karin)" userId="3b6094ba-b784-4472-a759-c33103faf3f1" providerId="ADAL" clId="{60A1F64E-C9B0-4B9B-BF17-169DBAA778D9}" dt="2023-11-23T12:08:03.981" v="5" actId="21"/>
          <ac:spMkLst>
            <pc:docMk/>
            <pc:sldMk cId="3283567241" sldId="348"/>
            <ac:spMk id="7" creationId="{CD28505D-0CE8-4E18-8819-03484DE4DD8D}"/>
          </ac:spMkLst>
        </pc:spChg>
        <pc:spChg chg="add 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3283567241" sldId="348"/>
            <ac:spMk id="8" creationId="{C591C292-C98C-FD68-0A2A-027AAF490478}"/>
          </ac:spMkLst>
        </pc:spChg>
        <pc:spChg chg="add 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3283567241" sldId="348"/>
            <ac:spMk id="10" creationId="{24741FB7-1CBA-EA20-A869-063E0BAA0B62}"/>
          </ac:spMkLst>
        </pc:spChg>
        <pc:spChg chg="add 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3283567241" sldId="348"/>
            <ac:spMk id="12" creationId="{72A11F9C-FFE5-1542-5699-D636A7815EDA}"/>
          </ac:spMkLst>
        </pc:spChg>
        <pc:picChg chg="del">
          <ac:chgData name="Vries, K.M. de (Karin)" userId="3b6094ba-b784-4472-a759-c33103faf3f1" providerId="ADAL" clId="{60A1F64E-C9B0-4B9B-BF17-169DBAA778D9}" dt="2023-11-23T12:07:37.351" v="0" actId="21"/>
          <ac:picMkLst>
            <pc:docMk/>
            <pc:sldMk cId="3283567241" sldId="348"/>
            <ac:picMk id="6" creationId="{00000000-0000-0000-0000-000000000000}"/>
          </ac:picMkLst>
        </pc:picChg>
      </pc:sldChg>
      <pc:sldChg chg="addSp delSp modSp new mod">
        <pc:chgData name="Vries, K.M. de (Karin)" userId="3b6094ba-b784-4472-a759-c33103faf3f1" providerId="ADAL" clId="{60A1F64E-C9B0-4B9B-BF17-169DBAA778D9}" dt="2023-11-23T13:04:24.883" v="144" actId="1076"/>
        <pc:sldMkLst>
          <pc:docMk/>
          <pc:sldMk cId="1513494124" sldId="349"/>
        </pc:sldMkLst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1513494124" sldId="349"/>
            <ac:spMk id="2" creationId="{AC84153B-E11F-747C-EF96-01897C5373A2}"/>
          </ac:spMkLst>
        </pc:spChg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1513494124" sldId="349"/>
            <ac:spMk id="3" creationId="{CF7B8688-6EAA-496F-1D14-1456BCB0D7D4}"/>
          </ac:spMkLst>
        </pc:spChg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1513494124" sldId="349"/>
            <ac:spMk id="4" creationId="{0CA3396D-F23C-10AE-630C-17AC9237561A}"/>
          </ac:spMkLst>
        </pc:spChg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1513494124" sldId="349"/>
            <ac:spMk id="5" creationId="{8CFB20BF-FCF6-DF3A-234C-24F1B1729726}"/>
          </ac:spMkLst>
        </pc:spChg>
        <pc:spChg chg="del mod">
          <ac:chgData name="Vries, K.M. de (Karin)" userId="3b6094ba-b784-4472-a759-c33103faf3f1" providerId="ADAL" clId="{60A1F64E-C9B0-4B9B-BF17-169DBAA778D9}" dt="2023-11-23T13:00:27.438" v="106" actId="21"/>
          <ac:spMkLst>
            <pc:docMk/>
            <pc:sldMk cId="1513494124" sldId="349"/>
            <ac:spMk id="6" creationId="{B4E459AB-343D-7D65-8396-547FA2DCAE57}"/>
          </ac:spMkLst>
        </pc:spChg>
        <pc:spChg chg="mod">
          <ac:chgData name="Vries, K.M. de (Karin)" userId="3b6094ba-b784-4472-a759-c33103faf3f1" providerId="ADAL" clId="{60A1F64E-C9B0-4B9B-BF17-169DBAA778D9}" dt="2023-11-23T13:03:44.270" v="136"/>
          <ac:spMkLst>
            <pc:docMk/>
            <pc:sldMk cId="1513494124" sldId="349"/>
            <ac:spMk id="7" creationId="{A2CA0251-D9FC-CA9E-DF7C-497A36B597E6}"/>
          </ac:spMkLst>
        </pc:spChg>
        <pc:picChg chg="add mod">
          <ac:chgData name="Vries, K.M. de (Karin)" userId="3b6094ba-b784-4472-a759-c33103faf3f1" providerId="ADAL" clId="{60A1F64E-C9B0-4B9B-BF17-169DBAA778D9}" dt="2023-11-23T13:04:24.883" v="144" actId="1076"/>
          <ac:picMkLst>
            <pc:docMk/>
            <pc:sldMk cId="1513494124" sldId="349"/>
            <ac:picMk id="8" creationId="{B5E4CC82-7D75-3124-AD92-2E587C882D7D}"/>
          </ac:picMkLst>
        </pc:picChg>
      </pc:sldChg>
      <pc:sldChg chg="addSp delSp modSp new mod modClrScheme chgLayout modNotesTx">
        <pc:chgData name="Vries, K.M. de (Karin)" userId="3b6094ba-b784-4472-a759-c33103faf3f1" providerId="ADAL" clId="{60A1F64E-C9B0-4B9B-BF17-169DBAA778D9}" dt="2023-11-27T08:44:54.299" v="8287" actId="14861"/>
        <pc:sldMkLst>
          <pc:docMk/>
          <pc:sldMk cId="3692830445" sldId="350"/>
        </pc:sldMkLst>
        <pc:spChg chg="mod ord">
          <ac:chgData name="Vries, K.M. de (Karin)" userId="3b6094ba-b784-4472-a759-c33103faf3f1" providerId="ADAL" clId="{60A1F64E-C9B0-4B9B-BF17-169DBAA778D9}" dt="2023-11-23T13:21:54.142" v="151" actId="700"/>
          <ac:spMkLst>
            <pc:docMk/>
            <pc:sldMk cId="3692830445" sldId="350"/>
            <ac:spMk id="2" creationId="{A8C03DFD-8485-D541-EE8D-69D2A468BB78}"/>
          </ac:spMkLst>
        </pc:spChg>
        <pc:spChg chg="del mod ord">
          <ac:chgData name="Vries, K.M. de (Karin)" userId="3b6094ba-b784-4472-a759-c33103faf3f1" providerId="ADAL" clId="{60A1F64E-C9B0-4B9B-BF17-169DBAA778D9}" dt="2023-11-23T13:04:58.696" v="146" actId="700"/>
          <ac:spMkLst>
            <pc:docMk/>
            <pc:sldMk cId="3692830445" sldId="350"/>
            <ac:spMk id="3" creationId="{DF5C6192-3A8D-45A9-DAC4-19AB31D09119}"/>
          </ac:spMkLst>
        </pc:spChg>
        <pc:spChg chg="del mod ord">
          <ac:chgData name="Vries, K.M. de (Karin)" userId="3b6094ba-b784-4472-a759-c33103faf3f1" providerId="ADAL" clId="{60A1F64E-C9B0-4B9B-BF17-169DBAA778D9}" dt="2023-11-23T13:04:58.696" v="146" actId="700"/>
          <ac:spMkLst>
            <pc:docMk/>
            <pc:sldMk cId="3692830445" sldId="350"/>
            <ac:spMk id="4" creationId="{9F85F51F-4C0C-21BC-7829-164DC5BE6DF6}"/>
          </ac:spMkLst>
        </pc:spChg>
        <pc:spChg chg="del mod ord">
          <ac:chgData name="Vries, K.M. de (Karin)" userId="3b6094ba-b784-4472-a759-c33103faf3f1" providerId="ADAL" clId="{60A1F64E-C9B0-4B9B-BF17-169DBAA778D9}" dt="2023-11-23T13:04:58.696" v="146" actId="700"/>
          <ac:spMkLst>
            <pc:docMk/>
            <pc:sldMk cId="3692830445" sldId="350"/>
            <ac:spMk id="5" creationId="{8635E57A-D64C-9163-640A-027EAF75098C}"/>
          </ac:spMkLst>
        </pc:spChg>
        <pc:spChg chg="del">
          <ac:chgData name="Vries, K.M. de (Karin)" userId="3b6094ba-b784-4472-a759-c33103faf3f1" providerId="ADAL" clId="{60A1F64E-C9B0-4B9B-BF17-169DBAA778D9}" dt="2023-11-23T13:04:58.696" v="146" actId="700"/>
          <ac:spMkLst>
            <pc:docMk/>
            <pc:sldMk cId="3692830445" sldId="350"/>
            <ac:spMk id="6" creationId="{685534BF-A98E-2046-DBB9-F940916CC37B}"/>
          </ac:spMkLst>
        </pc:spChg>
        <pc:spChg chg="del mod ord">
          <ac:chgData name="Vries, K.M. de (Karin)" userId="3b6094ba-b784-4472-a759-c33103faf3f1" providerId="ADAL" clId="{60A1F64E-C9B0-4B9B-BF17-169DBAA778D9}" dt="2023-11-23T13:04:58.696" v="146" actId="700"/>
          <ac:spMkLst>
            <pc:docMk/>
            <pc:sldMk cId="3692830445" sldId="350"/>
            <ac:spMk id="7" creationId="{15994249-EEE7-D4FE-CD61-CE5C799A26B6}"/>
          </ac:spMkLst>
        </pc:spChg>
        <pc:spChg chg="add del mod ord">
          <ac:chgData name="Vries, K.M. de (Karin)" userId="3b6094ba-b784-4472-a759-c33103faf3f1" providerId="ADAL" clId="{60A1F64E-C9B0-4B9B-BF17-169DBAA778D9}" dt="2023-11-23T13:05:22.383" v="147" actId="700"/>
          <ac:spMkLst>
            <pc:docMk/>
            <pc:sldMk cId="3692830445" sldId="350"/>
            <ac:spMk id="8" creationId="{73A69C56-4180-C46F-B929-A7F117DB46B2}"/>
          </ac:spMkLst>
        </pc:spChg>
        <pc:spChg chg="add del mod ord">
          <ac:chgData name="Vries, K.M. de (Karin)" userId="3b6094ba-b784-4472-a759-c33103faf3f1" providerId="ADAL" clId="{60A1F64E-C9B0-4B9B-BF17-169DBAA778D9}" dt="2023-11-23T13:05:22.383" v="147" actId="700"/>
          <ac:spMkLst>
            <pc:docMk/>
            <pc:sldMk cId="3692830445" sldId="350"/>
            <ac:spMk id="9" creationId="{5D6C0D38-36F6-C2AE-F676-F17910B638B0}"/>
          </ac:spMkLst>
        </pc:spChg>
        <pc:spChg chg="add del mod ord">
          <ac:chgData name="Vries, K.M. de (Karin)" userId="3b6094ba-b784-4472-a759-c33103faf3f1" providerId="ADAL" clId="{60A1F64E-C9B0-4B9B-BF17-169DBAA778D9}" dt="2023-11-23T13:05:22.383" v="147" actId="700"/>
          <ac:spMkLst>
            <pc:docMk/>
            <pc:sldMk cId="3692830445" sldId="350"/>
            <ac:spMk id="10" creationId="{D82E11DC-C3ED-B042-DE9B-D18CC1B2CF1B}"/>
          </ac:spMkLst>
        </pc:spChg>
        <pc:spChg chg="add del mod ord">
          <ac:chgData name="Vries, K.M. de (Karin)" userId="3b6094ba-b784-4472-a759-c33103faf3f1" providerId="ADAL" clId="{60A1F64E-C9B0-4B9B-BF17-169DBAA778D9}" dt="2023-11-23T13:05:22.383" v="147" actId="700"/>
          <ac:spMkLst>
            <pc:docMk/>
            <pc:sldMk cId="3692830445" sldId="350"/>
            <ac:spMk id="11" creationId="{D0BAAD5E-9B71-063C-DB4E-E7E40893DB3B}"/>
          </ac:spMkLst>
        </pc:spChg>
        <pc:spChg chg="add del mod ord">
          <ac:chgData name="Vries, K.M. de (Karin)" userId="3b6094ba-b784-4472-a759-c33103faf3f1" providerId="ADAL" clId="{60A1F64E-C9B0-4B9B-BF17-169DBAA778D9}" dt="2023-11-23T13:21:54.142" v="151" actId="700"/>
          <ac:spMkLst>
            <pc:docMk/>
            <pc:sldMk cId="3692830445" sldId="350"/>
            <ac:spMk id="12" creationId="{CF344B43-513C-4B3B-2360-4D558BED6A68}"/>
          </ac:spMkLst>
        </pc:spChg>
        <pc:spChg chg="add del mod ord">
          <ac:chgData name="Vries, K.M. de (Karin)" userId="3b6094ba-b784-4472-a759-c33103faf3f1" providerId="ADAL" clId="{60A1F64E-C9B0-4B9B-BF17-169DBAA778D9}" dt="2023-11-23T13:21:54.142" v="151" actId="700"/>
          <ac:spMkLst>
            <pc:docMk/>
            <pc:sldMk cId="3692830445" sldId="350"/>
            <ac:spMk id="13" creationId="{0F51D799-AC2A-D92F-454D-86A777E8C5F9}"/>
          </ac:spMkLst>
        </pc:spChg>
        <pc:spChg chg="add del mod ord">
          <ac:chgData name="Vries, K.M. de (Karin)" userId="3b6094ba-b784-4472-a759-c33103faf3f1" providerId="ADAL" clId="{60A1F64E-C9B0-4B9B-BF17-169DBAA778D9}" dt="2023-11-23T13:05:26.943" v="148" actId="21"/>
          <ac:spMkLst>
            <pc:docMk/>
            <pc:sldMk cId="3692830445" sldId="350"/>
            <ac:spMk id="14" creationId="{2E50795C-6F39-9F2F-053F-B4C9EEEF5427}"/>
          </ac:spMkLst>
        </pc:spChg>
        <pc:spChg chg="add del mod ord">
          <ac:chgData name="Vries, K.M. de (Karin)" userId="3b6094ba-b784-4472-a759-c33103faf3f1" providerId="ADAL" clId="{60A1F64E-C9B0-4B9B-BF17-169DBAA778D9}" dt="2023-11-23T13:22:06.921" v="156" actId="21"/>
          <ac:spMkLst>
            <pc:docMk/>
            <pc:sldMk cId="3692830445" sldId="350"/>
            <ac:spMk id="15" creationId="{4604F4AD-F30E-16B8-4D91-4C6E895F5CFE}"/>
          </ac:spMkLst>
        </pc:spChg>
        <pc:spChg chg="add mod">
          <ac:chgData name="Vries, K.M. de (Karin)" userId="3b6094ba-b784-4472-a759-c33103faf3f1" providerId="ADAL" clId="{60A1F64E-C9B0-4B9B-BF17-169DBAA778D9}" dt="2023-11-23T13:36:24.911" v="528" actId="1076"/>
          <ac:spMkLst>
            <pc:docMk/>
            <pc:sldMk cId="3692830445" sldId="350"/>
            <ac:spMk id="17" creationId="{C100ACB1-6D5B-18E3-463C-A0286012383F}"/>
          </ac:spMkLst>
        </pc:spChg>
        <pc:spChg chg="add mod">
          <ac:chgData name="Vries, K.M. de (Karin)" userId="3b6094ba-b784-4472-a759-c33103faf3f1" providerId="ADAL" clId="{60A1F64E-C9B0-4B9B-BF17-169DBAA778D9}" dt="2023-11-23T13:32:57.340" v="392" actId="20577"/>
          <ac:spMkLst>
            <pc:docMk/>
            <pc:sldMk cId="3692830445" sldId="350"/>
            <ac:spMk id="18" creationId="{E06C40CD-9ADF-B40F-3884-A67B37798806}"/>
          </ac:spMkLst>
        </pc:spChg>
        <pc:spChg chg="add mod">
          <ac:chgData name="Vries, K.M. de (Karin)" userId="3b6094ba-b784-4472-a759-c33103faf3f1" providerId="ADAL" clId="{60A1F64E-C9B0-4B9B-BF17-169DBAA778D9}" dt="2023-11-23T13:35:55.044" v="526" actId="20577"/>
          <ac:spMkLst>
            <pc:docMk/>
            <pc:sldMk cId="3692830445" sldId="350"/>
            <ac:spMk id="19" creationId="{FF05A552-D328-8471-8330-143BBF6B9EF0}"/>
          </ac:spMkLst>
        </pc:spChg>
        <pc:spChg chg="add del mod">
          <ac:chgData name="Vries, K.M. de (Karin)" userId="3b6094ba-b784-4472-a759-c33103faf3f1" providerId="ADAL" clId="{60A1F64E-C9B0-4B9B-BF17-169DBAA778D9}" dt="2023-11-23T13:36:42.164" v="532"/>
          <ac:spMkLst>
            <pc:docMk/>
            <pc:sldMk cId="3692830445" sldId="350"/>
            <ac:spMk id="20" creationId="{B935AB83-39E2-2689-E34B-1613D4B26A20}"/>
          </ac:spMkLst>
        </pc:spChg>
        <pc:spChg chg="add del mod">
          <ac:chgData name="Vries, K.M. de (Karin)" userId="3b6094ba-b784-4472-a759-c33103faf3f1" providerId="ADAL" clId="{60A1F64E-C9B0-4B9B-BF17-169DBAA778D9}" dt="2023-11-23T13:36:51.380" v="535"/>
          <ac:spMkLst>
            <pc:docMk/>
            <pc:sldMk cId="3692830445" sldId="350"/>
            <ac:spMk id="21" creationId="{7C86A7F3-F6AA-5E5E-80BC-44697D977351}"/>
          </ac:spMkLst>
        </pc:spChg>
        <pc:spChg chg="add del mod">
          <ac:chgData name="Vries, K.M. de (Karin)" userId="3b6094ba-b784-4472-a759-c33103faf3f1" providerId="ADAL" clId="{60A1F64E-C9B0-4B9B-BF17-169DBAA778D9}" dt="2023-11-23T13:38:30.453" v="572" actId="1076"/>
          <ac:spMkLst>
            <pc:docMk/>
            <pc:sldMk cId="3692830445" sldId="350"/>
            <ac:spMk id="22" creationId="{2601755C-262E-439A-A88F-996E12648CC5}"/>
          </ac:spMkLst>
        </pc:spChg>
        <pc:spChg chg="add del mod">
          <ac:chgData name="Vries, K.M. de (Karin)" userId="3b6094ba-b784-4472-a759-c33103faf3f1" providerId="ADAL" clId="{60A1F64E-C9B0-4B9B-BF17-169DBAA778D9}" dt="2023-11-23T13:37:38.902" v="544" actId="767"/>
          <ac:spMkLst>
            <pc:docMk/>
            <pc:sldMk cId="3692830445" sldId="350"/>
            <ac:spMk id="23" creationId="{35D27DEB-ADA2-903F-92F9-2CCF922C7E27}"/>
          </ac:spMkLst>
        </pc:spChg>
        <pc:picChg chg="add del">
          <ac:chgData name="Vries, K.M. de (Karin)" userId="3b6094ba-b784-4472-a759-c33103faf3f1" providerId="ADAL" clId="{60A1F64E-C9B0-4B9B-BF17-169DBAA778D9}" dt="2023-11-27T08:43:03.307" v="8267" actId="21"/>
          <ac:picMkLst>
            <pc:docMk/>
            <pc:sldMk cId="3692830445" sldId="350"/>
            <ac:picMk id="3" creationId="{06F55A0B-945A-BAB5-B23C-B45E2105BBE5}"/>
          </ac:picMkLst>
        </pc:picChg>
        <pc:picChg chg="add mod modCrop">
          <ac:chgData name="Vries, K.M. de (Karin)" userId="3b6094ba-b784-4472-a759-c33103faf3f1" providerId="ADAL" clId="{60A1F64E-C9B0-4B9B-BF17-169DBAA778D9}" dt="2023-11-27T08:44:54.299" v="8287" actId="14861"/>
          <ac:picMkLst>
            <pc:docMk/>
            <pc:sldMk cId="3692830445" sldId="350"/>
            <ac:picMk id="4" creationId="{023AFCC0-0EC6-E780-78E9-45F2ED241096}"/>
          </ac:picMkLst>
        </pc:picChg>
        <pc:picChg chg="add del mod modCrop">
          <ac:chgData name="Vries, K.M. de (Karin)" userId="3b6094ba-b784-4472-a759-c33103faf3f1" providerId="ADAL" clId="{60A1F64E-C9B0-4B9B-BF17-169DBAA778D9}" dt="2023-11-27T08:42:54.994" v="8265" actId="21"/>
          <ac:picMkLst>
            <pc:docMk/>
            <pc:sldMk cId="3692830445" sldId="350"/>
            <ac:picMk id="16" creationId="{0948EE49-E77A-8BDF-2543-A892B32CCF8C}"/>
          </ac:picMkLst>
        </pc:picChg>
      </pc:sldChg>
      <pc:sldChg chg="addSp delSp modSp new mod modClrScheme chgLayout modNotesTx">
        <pc:chgData name="Vries, K.M. de (Karin)" userId="3b6094ba-b784-4472-a759-c33103faf3f1" providerId="ADAL" clId="{60A1F64E-C9B0-4B9B-BF17-169DBAA778D9}" dt="2023-11-23T20:02:02.087" v="8263" actId="6549"/>
        <pc:sldMkLst>
          <pc:docMk/>
          <pc:sldMk cId="1186235597" sldId="351"/>
        </pc:sldMkLst>
        <pc:spChg chg="del">
          <ac:chgData name="Vries, K.M. de (Karin)" userId="3b6094ba-b784-4472-a759-c33103faf3f1" providerId="ADAL" clId="{60A1F64E-C9B0-4B9B-BF17-169DBAA778D9}" dt="2023-11-23T14:10:49.308" v="1972" actId="700"/>
          <ac:spMkLst>
            <pc:docMk/>
            <pc:sldMk cId="1186235597" sldId="351"/>
            <ac:spMk id="2" creationId="{CDB821CF-3DB9-F55A-0696-5C2AAFDC2949}"/>
          </ac:spMkLst>
        </pc:spChg>
        <pc:spChg chg="del mod ord">
          <ac:chgData name="Vries, K.M. de (Karin)" userId="3b6094ba-b784-4472-a759-c33103faf3f1" providerId="ADAL" clId="{60A1F64E-C9B0-4B9B-BF17-169DBAA778D9}" dt="2023-11-23T14:10:49.308" v="1972" actId="700"/>
          <ac:spMkLst>
            <pc:docMk/>
            <pc:sldMk cId="1186235597" sldId="351"/>
            <ac:spMk id="3" creationId="{E03F8B1F-B7B7-4DC8-E830-E6991E077C32}"/>
          </ac:spMkLst>
        </pc:spChg>
        <pc:spChg chg="mod ord">
          <ac:chgData name="Vries, K.M. de (Karin)" userId="3b6094ba-b784-4472-a759-c33103faf3f1" providerId="ADAL" clId="{60A1F64E-C9B0-4B9B-BF17-169DBAA778D9}" dt="2023-11-23T14:10:49.308" v="1972" actId="700"/>
          <ac:spMkLst>
            <pc:docMk/>
            <pc:sldMk cId="1186235597" sldId="351"/>
            <ac:spMk id="4" creationId="{601E8136-0AF5-81A6-506E-0DCE6F2AD631}"/>
          </ac:spMkLst>
        </pc:spChg>
        <pc:spChg chg="mod ord">
          <ac:chgData name="Vries, K.M. de (Karin)" userId="3b6094ba-b784-4472-a759-c33103faf3f1" providerId="ADAL" clId="{60A1F64E-C9B0-4B9B-BF17-169DBAA778D9}" dt="2023-11-23T14:10:49.308" v="1972" actId="700"/>
          <ac:spMkLst>
            <pc:docMk/>
            <pc:sldMk cId="1186235597" sldId="351"/>
            <ac:spMk id="5" creationId="{EE1E6D43-9B90-FF34-4E81-E1FDA403EAFD}"/>
          </ac:spMkLst>
        </pc:spChg>
        <pc:spChg chg="del">
          <ac:chgData name="Vries, K.M. de (Karin)" userId="3b6094ba-b784-4472-a759-c33103faf3f1" providerId="ADAL" clId="{60A1F64E-C9B0-4B9B-BF17-169DBAA778D9}" dt="2023-11-23T14:10:49.308" v="1972" actId="700"/>
          <ac:spMkLst>
            <pc:docMk/>
            <pc:sldMk cId="1186235597" sldId="351"/>
            <ac:spMk id="6" creationId="{402DFBD5-216D-6704-73E1-2286187C68CD}"/>
          </ac:spMkLst>
        </pc:spChg>
        <pc:spChg chg="add del mod ord">
          <ac:chgData name="Vries, K.M. de (Karin)" userId="3b6094ba-b784-4472-a759-c33103faf3f1" providerId="ADAL" clId="{60A1F64E-C9B0-4B9B-BF17-169DBAA778D9}" dt="2023-11-23T14:10:52.396" v="1973" actId="21"/>
          <ac:spMkLst>
            <pc:docMk/>
            <pc:sldMk cId="1186235597" sldId="351"/>
            <ac:spMk id="7" creationId="{C4E9DE8D-8D54-0962-7F0A-CA17D0C9A3BD}"/>
          </ac:spMkLst>
        </pc:spChg>
        <pc:spChg chg="add mod">
          <ac:chgData name="Vries, K.M. de (Karin)" userId="3b6094ba-b784-4472-a759-c33103faf3f1" providerId="ADAL" clId="{60A1F64E-C9B0-4B9B-BF17-169DBAA778D9}" dt="2023-11-23T14:15:52.902" v="2023" actId="1076"/>
          <ac:spMkLst>
            <pc:docMk/>
            <pc:sldMk cId="1186235597" sldId="351"/>
            <ac:spMk id="8" creationId="{643BCE0C-7644-D7D4-D4E0-FE788F35D016}"/>
          </ac:spMkLst>
        </pc:spChg>
        <pc:spChg chg="add mod">
          <ac:chgData name="Vries, K.M. de (Karin)" userId="3b6094ba-b784-4472-a759-c33103faf3f1" providerId="ADAL" clId="{60A1F64E-C9B0-4B9B-BF17-169DBAA778D9}" dt="2023-11-23T14:22:53.707" v="2098" actId="1076"/>
          <ac:spMkLst>
            <pc:docMk/>
            <pc:sldMk cId="1186235597" sldId="351"/>
            <ac:spMk id="9" creationId="{094268F3-9099-007F-E342-FA138829BABA}"/>
          </ac:spMkLst>
        </pc:spChg>
        <pc:spChg chg="add mod">
          <ac:chgData name="Vries, K.M. de (Karin)" userId="3b6094ba-b784-4472-a759-c33103faf3f1" providerId="ADAL" clId="{60A1F64E-C9B0-4B9B-BF17-169DBAA778D9}" dt="2023-11-23T14:23:43.994" v="2109" actId="1076"/>
          <ac:spMkLst>
            <pc:docMk/>
            <pc:sldMk cId="1186235597" sldId="351"/>
            <ac:spMk id="11" creationId="{90953D7C-2C3C-AE9A-7FA4-1FAF050E2313}"/>
          </ac:spMkLst>
        </pc:spChg>
        <pc:spChg chg="add del mod">
          <ac:chgData name="Vries, K.M. de (Karin)" userId="3b6094ba-b784-4472-a759-c33103faf3f1" providerId="ADAL" clId="{60A1F64E-C9B0-4B9B-BF17-169DBAA778D9}" dt="2023-11-23T14:23:25.632" v="2105"/>
          <ac:spMkLst>
            <pc:docMk/>
            <pc:sldMk cId="1186235597" sldId="351"/>
            <ac:spMk id="13" creationId="{03440626-AA2B-2EEB-5E74-FCE50F16845D}"/>
          </ac:spMkLst>
        </pc:spChg>
        <pc:spChg chg="add mod">
          <ac:chgData name="Vries, K.M. de (Karin)" userId="3b6094ba-b784-4472-a759-c33103faf3f1" providerId="ADAL" clId="{60A1F64E-C9B0-4B9B-BF17-169DBAA778D9}" dt="2023-11-23T14:24:46.520" v="2187" actId="14100"/>
          <ac:spMkLst>
            <pc:docMk/>
            <pc:sldMk cId="1186235597" sldId="351"/>
            <ac:spMk id="14" creationId="{16940A23-738D-1B93-61EF-00E6B571BB83}"/>
          </ac:spMkLst>
        </pc:spChg>
        <pc:picChg chg="add mod">
          <ac:chgData name="Vries, K.M. de (Karin)" userId="3b6094ba-b784-4472-a759-c33103faf3f1" providerId="ADAL" clId="{60A1F64E-C9B0-4B9B-BF17-169DBAA778D9}" dt="2023-11-23T14:19:16.195" v="2034" actId="1076"/>
          <ac:picMkLst>
            <pc:docMk/>
            <pc:sldMk cId="1186235597" sldId="351"/>
            <ac:picMk id="10" creationId="{34CD44A8-956A-E156-C394-9CC3F0B239CB}"/>
          </ac:picMkLst>
        </pc:picChg>
        <pc:picChg chg="add mod">
          <ac:chgData name="Vries, K.M. de (Karin)" userId="3b6094ba-b784-4472-a759-c33103faf3f1" providerId="ADAL" clId="{60A1F64E-C9B0-4B9B-BF17-169DBAA778D9}" dt="2023-11-23T14:24:53.373" v="2188" actId="1076"/>
          <ac:picMkLst>
            <pc:docMk/>
            <pc:sldMk cId="1186235597" sldId="351"/>
            <ac:picMk id="12" creationId="{C4F4AB82-46C7-6D35-B18A-B2A34ACB9270}"/>
          </ac:picMkLst>
        </pc:picChg>
      </pc:sldChg>
      <pc:sldChg chg="addSp delSp modSp new mod modNotesTx">
        <pc:chgData name="Vries, K.M. de (Karin)" userId="3b6094ba-b784-4472-a759-c33103faf3f1" providerId="ADAL" clId="{60A1F64E-C9B0-4B9B-BF17-169DBAA778D9}" dt="2023-11-27T08:45:36.548" v="8292" actId="1076"/>
        <pc:sldMkLst>
          <pc:docMk/>
          <pc:sldMk cId="255826342" sldId="352"/>
        </pc:sldMkLst>
        <pc:spChg chg="del">
          <ac:chgData name="Vries, K.M. de (Karin)" userId="3b6094ba-b784-4472-a759-c33103faf3f1" providerId="ADAL" clId="{60A1F64E-C9B0-4B9B-BF17-169DBAA778D9}" dt="2023-11-23T15:35:06.242" v="5721" actId="21"/>
          <ac:spMkLst>
            <pc:docMk/>
            <pc:sldMk cId="255826342" sldId="352"/>
            <ac:spMk id="4" creationId="{CF2097CA-EBCB-7A13-F199-C165D3B348C2}"/>
          </ac:spMkLst>
        </pc:spChg>
        <pc:spChg chg="add mod">
          <ac:chgData name="Vries, K.M. de (Karin)" userId="3b6094ba-b784-4472-a759-c33103faf3f1" providerId="ADAL" clId="{60A1F64E-C9B0-4B9B-BF17-169DBAA778D9}" dt="2023-11-23T15:37:52.934" v="5858" actId="20577"/>
          <ac:spMkLst>
            <pc:docMk/>
            <pc:sldMk cId="255826342" sldId="352"/>
            <ac:spMk id="5" creationId="{E4D67118-6BDA-A71B-5C33-2D6642892EBA}"/>
          </ac:spMkLst>
        </pc:spChg>
        <pc:spChg chg="add mod">
          <ac:chgData name="Vries, K.M. de (Karin)" userId="3b6094ba-b784-4472-a759-c33103faf3f1" providerId="ADAL" clId="{60A1F64E-C9B0-4B9B-BF17-169DBAA778D9}" dt="2023-11-23T15:46:49.266" v="6223" actId="1076"/>
          <ac:spMkLst>
            <pc:docMk/>
            <pc:sldMk cId="255826342" sldId="352"/>
            <ac:spMk id="7" creationId="{6DD1A2C0-C98F-A834-CD8B-64835F0A62A6}"/>
          </ac:spMkLst>
        </pc:spChg>
        <pc:spChg chg="add mod">
          <ac:chgData name="Vries, K.M. de (Karin)" userId="3b6094ba-b784-4472-a759-c33103faf3f1" providerId="ADAL" clId="{60A1F64E-C9B0-4B9B-BF17-169DBAA778D9}" dt="2023-11-23T15:46:39.145" v="6220" actId="1076"/>
          <ac:spMkLst>
            <pc:docMk/>
            <pc:sldMk cId="255826342" sldId="352"/>
            <ac:spMk id="8" creationId="{C6539533-68BF-43F5-F2D6-E62AF73403EC}"/>
          </ac:spMkLst>
        </pc:spChg>
        <pc:spChg chg="add mod">
          <ac:chgData name="Vries, K.M. de (Karin)" userId="3b6094ba-b784-4472-a759-c33103faf3f1" providerId="ADAL" clId="{60A1F64E-C9B0-4B9B-BF17-169DBAA778D9}" dt="2023-11-23T15:49:47.966" v="6255" actId="14100"/>
          <ac:spMkLst>
            <pc:docMk/>
            <pc:sldMk cId="255826342" sldId="352"/>
            <ac:spMk id="9" creationId="{5BBC65D6-A932-386A-73AF-A5739CE4F447}"/>
          </ac:spMkLst>
        </pc:spChg>
        <pc:spChg chg="add mod">
          <ac:chgData name="Vries, K.M. de (Karin)" userId="3b6094ba-b784-4472-a759-c33103faf3f1" providerId="ADAL" clId="{60A1F64E-C9B0-4B9B-BF17-169DBAA778D9}" dt="2023-11-23T15:49:36.948" v="6254" actId="14100"/>
          <ac:spMkLst>
            <pc:docMk/>
            <pc:sldMk cId="255826342" sldId="352"/>
            <ac:spMk id="10" creationId="{8F82C15F-CF92-698B-3111-FCDD9CA4F197}"/>
          </ac:spMkLst>
        </pc:spChg>
        <pc:spChg chg="add mod">
          <ac:chgData name="Vries, K.M. de (Karin)" userId="3b6094ba-b784-4472-a759-c33103faf3f1" providerId="ADAL" clId="{60A1F64E-C9B0-4B9B-BF17-169DBAA778D9}" dt="2023-11-23T15:49:14.028" v="6251" actId="14100"/>
          <ac:spMkLst>
            <pc:docMk/>
            <pc:sldMk cId="255826342" sldId="352"/>
            <ac:spMk id="11" creationId="{B8CF70CB-0559-FA6C-F4A8-3EBBFF933B54}"/>
          </ac:spMkLst>
        </pc:spChg>
        <pc:picChg chg="add del">
          <ac:chgData name="Vries, K.M. de (Karin)" userId="3b6094ba-b784-4472-a759-c33103faf3f1" providerId="ADAL" clId="{60A1F64E-C9B0-4B9B-BF17-169DBAA778D9}" dt="2023-11-27T08:45:26.535" v="8290"/>
          <ac:picMkLst>
            <pc:docMk/>
            <pc:sldMk cId="255826342" sldId="352"/>
            <ac:picMk id="4" creationId="{71B41113-C527-5338-4F7F-033C27208AB5}"/>
          </ac:picMkLst>
        </pc:picChg>
        <pc:picChg chg="add del mod">
          <ac:chgData name="Vries, K.M. de (Karin)" userId="3b6094ba-b784-4472-a759-c33103faf3f1" providerId="ADAL" clId="{60A1F64E-C9B0-4B9B-BF17-169DBAA778D9}" dt="2023-11-27T08:45:17.562" v="8288" actId="21"/>
          <ac:picMkLst>
            <pc:docMk/>
            <pc:sldMk cId="255826342" sldId="352"/>
            <ac:picMk id="6" creationId="{A030AD26-9BE5-811A-C73E-705B18C03EAB}"/>
          </ac:picMkLst>
        </pc:picChg>
        <pc:picChg chg="add mod">
          <ac:chgData name="Vries, K.M. de (Karin)" userId="3b6094ba-b784-4472-a759-c33103faf3f1" providerId="ADAL" clId="{60A1F64E-C9B0-4B9B-BF17-169DBAA778D9}" dt="2023-11-27T08:45:36.548" v="8292" actId="1076"/>
          <ac:picMkLst>
            <pc:docMk/>
            <pc:sldMk cId="255826342" sldId="352"/>
            <ac:picMk id="12" creationId="{443D48BE-0994-3C3D-8D80-11B884711E91}"/>
          </ac:picMkLst>
        </pc:picChg>
      </pc:sldChg>
      <pc:sldChg chg="addSp delSp modSp new del mod">
        <pc:chgData name="Vries, K.M. de (Karin)" userId="3b6094ba-b784-4472-a759-c33103faf3f1" providerId="ADAL" clId="{60A1F64E-C9B0-4B9B-BF17-169DBAA778D9}" dt="2023-11-23T19:59:53.186" v="8220" actId="2696"/>
        <pc:sldMkLst>
          <pc:docMk/>
          <pc:sldMk cId="238592951" sldId="353"/>
        </pc:sldMkLst>
        <pc:spChg chg="del">
          <ac:chgData name="Vries, K.M. de (Karin)" userId="3b6094ba-b784-4472-a759-c33103faf3f1" providerId="ADAL" clId="{60A1F64E-C9B0-4B9B-BF17-169DBAA778D9}" dt="2023-11-23T16:04:22.338" v="7324" actId="21"/>
          <ac:spMkLst>
            <pc:docMk/>
            <pc:sldMk cId="238592951" sldId="353"/>
            <ac:spMk id="4" creationId="{407B3573-248A-B493-0DD2-1A2CEC118A5B}"/>
          </ac:spMkLst>
        </pc:spChg>
        <pc:spChg chg="add mod">
          <ac:chgData name="Vries, K.M. de (Karin)" userId="3b6094ba-b784-4472-a759-c33103faf3f1" providerId="ADAL" clId="{60A1F64E-C9B0-4B9B-BF17-169DBAA778D9}" dt="2023-11-23T16:10:51.868" v="7364" actId="1076"/>
          <ac:spMkLst>
            <pc:docMk/>
            <pc:sldMk cId="238592951" sldId="353"/>
            <ac:spMk id="5" creationId="{8FD03F02-476D-0E30-051E-A3BEFD5EA859}"/>
          </ac:spMkLst>
        </pc:spChg>
        <pc:spChg chg="add del">
          <ac:chgData name="Vries, K.M. de (Karin)" userId="3b6094ba-b784-4472-a759-c33103faf3f1" providerId="ADAL" clId="{60A1F64E-C9B0-4B9B-BF17-169DBAA778D9}" dt="2023-11-23T16:09:31.315" v="7356" actId="21"/>
          <ac:spMkLst>
            <pc:docMk/>
            <pc:sldMk cId="238592951" sldId="353"/>
            <ac:spMk id="6" creationId="{1955BD89-37CF-22A3-1291-840F8821B5A1}"/>
          </ac:spMkLst>
        </pc:spChg>
        <pc:picChg chg="add mod">
          <ac:chgData name="Vries, K.M. de (Karin)" userId="3b6094ba-b784-4472-a759-c33103faf3f1" providerId="ADAL" clId="{60A1F64E-C9B0-4B9B-BF17-169DBAA778D9}" dt="2023-11-23T16:10:48.221" v="7363" actId="1076"/>
          <ac:picMkLst>
            <pc:docMk/>
            <pc:sldMk cId="238592951" sldId="353"/>
            <ac:picMk id="8" creationId="{AC84285D-8D6B-B861-D663-74DBA7BF93FA}"/>
          </ac:picMkLst>
        </pc:picChg>
      </pc:sldChg>
      <pc:sldChg chg="addSp delSp modSp new mod">
        <pc:chgData name="Vries, K.M. de (Karin)" userId="3b6094ba-b784-4472-a759-c33103faf3f1" providerId="ADAL" clId="{60A1F64E-C9B0-4B9B-BF17-169DBAA778D9}" dt="2023-11-23T20:01:17.208" v="8261" actId="207"/>
        <pc:sldMkLst>
          <pc:docMk/>
          <pc:sldMk cId="4250599450" sldId="353"/>
        </pc:sldMkLst>
        <pc:spChg chg="del">
          <ac:chgData name="Vries, K.M. de (Karin)" userId="3b6094ba-b784-4472-a759-c33103faf3f1" providerId="ADAL" clId="{60A1F64E-C9B0-4B9B-BF17-169DBAA778D9}" dt="2023-11-23T20:00:08.911" v="8222" actId="21"/>
          <ac:spMkLst>
            <pc:docMk/>
            <pc:sldMk cId="4250599450" sldId="353"/>
            <ac:spMk id="4" creationId="{A2D1FD13-4834-6D77-494E-3F054D9C5597}"/>
          </ac:spMkLst>
        </pc:spChg>
        <pc:spChg chg="add mod">
          <ac:chgData name="Vries, K.M. de (Karin)" userId="3b6094ba-b784-4472-a759-c33103faf3f1" providerId="ADAL" clId="{60A1F64E-C9B0-4B9B-BF17-169DBAA778D9}" dt="2023-11-23T20:01:17.208" v="8261" actId="207"/>
          <ac:spMkLst>
            <pc:docMk/>
            <pc:sldMk cId="4250599450" sldId="353"/>
            <ac:spMk id="5" creationId="{EDADA09E-3B91-0B30-34AD-4A3120271E6C}"/>
          </ac:spMkLst>
        </pc:spChg>
      </pc:sldChg>
      <pc:sldMasterChg chg="del delSldLayout">
        <pc:chgData name="Vries, K.M. de (Karin)" userId="3b6094ba-b784-4472-a759-c33103faf3f1" providerId="ADAL" clId="{60A1F64E-C9B0-4B9B-BF17-169DBAA778D9}" dt="2023-11-23T12:08:06.938" v="6" actId="47"/>
        <pc:sldMasterMkLst>
          <pc:docMk/>
          <pc:sldMasterMk cId="3291168652" sldId="2147483648"/>
        </pc:sldMasterMkLst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3077125063" sldId="2147483649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1212598480" sldId="2147483650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372879806" sldId="2147483651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225934858" sldId="2147483652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3627320763" sldId="2147483653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565063254" sldId="2147483654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1675405605" sldId="2147483655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2531358615" sldId="2147483656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2254960778" sldId="2147483657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1792791679" sldId="2147483658"/>
          </pc:sldLayoutMkLst>
        </pc:sldLayoutChg>
        <pc:sldLayoutChg chg="del">
          <pc:chgData name="Vries, K.M. de (Karin)" userId="3b6094ba-b784-4472-a759-c33103faf3f1" providerId="ADAL" clId="{60A1F64E-C9B0-4B9B-BF17-169DBAA778D9}" dt="2023-11-23T12:08:06.938" v="6" actId="47"/>
          <pc:sldLayoutMkLst>
            <pc:docMk/>
            <pc:sldMasterMk cId="3291168652" sldId="2147483648"/>
            <pc:sldLayoutMk cId="485148336" sldId="2147483659"/>
          </pc:sldLayoutMkLst>
        </pc:sldLayoutChg>
      </pc:sldMasterChg>
      <pc:sldMasterChg chg="modSldLayout">
        <pc:chgData name="Vries, K.M. de (Karin)" userId="3b6094ba-b784-4472-a759-c33103faf3f1" providerId="ADAL" clId="{60A1F64E-C9B0-4B9B-BF17-169DBAA778D9}" dt="2023-11-23T13:03:44.270" v="136"/>
        <pc:sldMasterMkLst>
          <pc:docMk/>
          <pc:sldMasterMk cId="3117971385" sldId="2147483676"/>
        </pc:sldMasterMkLst>
        <pc:sldLayoutChg chg="addSp delSp">
          <pc:chgData name="Vries, K.M. de (Karin)" userId="3b6094ba-b784-4472-a759-c33103faf3f1" providerId="ADAL" clId="{60A1F64E-C9B0-4B9B-BF17-169DBAA778D9}" dt="2023-11-23T13:03:44.270" v="136"/>
          <pc:sldLayoutMkLst>
            <pc:docMk/>
            <pc:sldMasterMk cId="3117971385" sldId="2147483676"/>
            <pc:sldLayoutMk cId="3013885270" sldId="2147483688"/>
          </pc:sldLayoutMkLst>
          <pc:picChg chg="add del">
            <ac:chgData name="Vries, K.M. de (Karin)" userId="3b6094ba-b784-4472-a759-c33103faf3f1" providerId="ADAL" clId="{60A1F64E-C9B0-4B9B-BF17-169DBAA778D9}" dt="2023-11-23T13:03:44.270" v="136"/>
            <ac:picMkLst>
              <pc:docMk/>
              <pc:sldMasterMk cId="3117971385" sldId="2147483676"/>
              <pc:sldLayoutMk cId="3013885270" sldId="2147483688"/>
              <ac:picMk id="10" creationId="{A2CC677B-B7D7-DB49-BF89-96F1FEEBA24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16864-4FA0-4369-9890-8A6EA6D641B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9C72-74D2-49B8-A08C-34EC95BF02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54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69C72-74D2-49B8-A08C-34EC95BF02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7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69C72-74D2-49B8-A08C-34EC95BF02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40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69C72-74D2-49B8-A08C-34EC95BF02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4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35D4E43-E74D-5D48-906A-FCDCBE239F6B}" type="datetime1">
              <a:rPr lang="nl-NL" smtClean="0"/>
              <a:t>27-11-2023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" y="1"/>
            <a:ext cx="3197496" cy="1268759"/>
          </a:xfrm>
          <a:prstGeom prst="rect">
            <a:avLst/>
          </a:prstGeom>
          <a:ln>
            <a:noFill/>
          </a:ln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246" y="5800329"/>
            <a:ext cx="504350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246" y="6017497"/>
            <a:ext cx="5043508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9308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8" y="1155796"/>
            <a:ext cx="11371679" cy="445281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99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94" y="5633665"/>
            <a:ext cx="503741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5858784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50DC4E-39FD-2C44-8DAE-2641A1C51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DEB5F6-0073-B946-A446-E9538CFA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134200-6AFB-B94B-A166-5CF002D6FA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9E66B2D-DCF0-BC44-BF42-4058B3BA5E3A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8A2FD43E-D285-0E41-A7A4-4CAAE375D9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7294" y="6155901"/>
            <a:ext cx="6309846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81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2"/>
            <a:ext cx="5580197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5499920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5717088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0D0569-E55A-D047-A1AB-A2492807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43C30-4B6F-6A47-85EC-1B810C49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379389-C5B3-A247-99E3-83313FD6C20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DD0D20D3-4E24-714A-8323-EE8A79A6F84C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82173E43-1EFE-B14E-98E5-2C5C219D2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2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29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2" y="368302"/>
            <a:ext cx="5580197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929" y="5501466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929" y="5718634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1313A-E5CA-BC4D-8D02-ADF86FF64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67E415-AA32-1A48-9C12-DB48887F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8E1C565-7095-754D-BC67-C3D5F97BDC7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958564DC-F7C0-F049-A3B8-601D6362FD3D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779518F-EE7A-F041-8E8F-15012A333B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11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" y="1"/>
            <a:ext cx="3197496" cy="1268759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E8D211-6E90-204B-950B-E915A871758A}"/>
              </a:ext>
            </a:extLst>
          </p:cNvPr>
          <p:cNvSpPr txBox="1"/>
          <p:nvPr userDrawn="1"/>
        </p:nvSpPr>
        <p:spPr>
          <a:xfrm>
            <a:off x="4314210" y="5861671"/>
            <a:ext cx="3528665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Utrecht University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C7B9BD2-976D-E04A-9A75-DBA8D8F0D8AC}"/>
              </a:ext>
            </a:extLst>
          </p:cNvPr>
          <p:cNvSpPr/>
          <p:nvPr userDrawn="1"/>
        </p:nvSpPr>
        <p:spPr>
          <a:xfrm>
            <a:off x="2317148" y="3267706"/>
            <a:ext cx="752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information in this presentation has been compiled with the utmost care,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no rights can be derived from its contents.</a:t>
            </a:r>
            <a:endParaRPr lang="nl-NL" sz="1200" b="0" i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A2E9C7-F151-1949-9BE7-F58EEB1BFCBA}"/>
              </a:ext>
            </a:extLst>
          </p:cNvPr>
          <p:cNvSpPr/>
          <p:nvPr userDrawn="1"/>
        </p:nvSpPr>
        <p:spPr>
          <a:xfrm>
            <a:off x="10302605" y="521644"/>
            <a:ext cx="1552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0" i="0" u="none" kern="1200" cap="all" baseline="0" noProof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83120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4F55DC2-A30F-0547-9E41-E84D73F9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7F5A37-71A6-7648-B86D-E370B5FD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21BF-F69C-4C4D-ACDF-4BB8E2687B1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7D5C09E-8307-A94F-B5D6-5384B5398FCA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A18FAC1D-9965-894F-8716-F9CAA0463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67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42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BB0140F-113A-1D43-BFCA-32F4F9E42683}" type="datetime1">
              <a:rPr lang="nl-NL" smtClean="0"/>
              <a:t>27-11-2023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" y="0"/>
            <a:ext cx="3197499" cy="1268760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83" y="5800329"/>
            <a:ext cx="5037435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1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F89F68A-B152-1F4A-BAE9-DB6F3497DE2E}" type="datetime1">
              <a:rPr lang="nl-NL" smtClean="0"/>
              <a:t>27-11-2023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C677B-B7D7-DB49-BF89-96F1FEEB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1" y="0"/>
            <a:ext cx="3197499" cy="1268760"/>
          </a:xfrm>
          <a:prstGeom prst="rect">
            <a:avLst/>
          </a:prstGeom>
          <a:ln>
            <a:noFill/>
          </a:ln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7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76D091-77BC-2F42-913C-F8B10415F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ECAC3E-94BB-314E-968D-00CCC277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04C3AAB-1397-224F-A628-24E1EAC17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58BA2319-3117-C848-9CAE-880C225A02AB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C84D688-AF05-1F41-BEF7-97C5D0AA1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27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9AB133-86A0-4F4D-B147-91460F7B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C949DD-BA7F-4A41-8203-B7C3688AC2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23B827FD-76E4-BB46-96BA-7D1615AFEADA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21AA41A-80EA-974A-9012-9CE09DB96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58FA29B-995F-B644-8BA8-A6AAF23A58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4786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726622-DE31-994D-AC81-121FDF141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60B84C-247F-3141-8C40-3E7AE15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C61B29B-264F-5240-8184-C7596CA2424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A181F1F5-9D59-D74E-BB09-11CEE73B4FED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61A25B4-AA55-9641-86CA-99BEF84F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6244" y="6155901"/>
            <a:ext cx="559089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35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71476"/>
            <a:ext cx="7559293" cy="560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098" y="371475"/>
            <a:ext cx="361581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9097" y="1627632"/>
            <a:ext cx="3616441" cy="4349656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199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F8789FA-89D2-004C-AB81-01BF50C8A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AAD45F-3C55-C044-91B3-E1560A47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19" y="6153579"/>
            <a:ext cx="636561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42BF7E-F6A8-DD46-85A4-4A4BBF6B5BF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5099" y="6157899"/>
            <a:ext cx="835920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7B3CC622-4F1B-3B4F-8E1C-B87C73C77C26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E37090EC-5A01-1147-8DFE-61290B640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664" y="6155901"/>
            <a:ext cx="5903475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328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67834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38900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52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algn="l" defTabSz="914126" rtl="0" eaLnBrk="1" latinLnBrk="0" hangingPunct="1">
        <a:spcBef>
          <a:spcPct val="0"/>
        </a:spcBef>
        <a:buNone/>
        <a:defRPr sz="2099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09757" indent="-269919" algn="l" defTabSz="914126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4153B-E11F-747C-EF96-01897C53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F68A-B152-1F4A-BAE9-DB6F3497DE2E}" type="datetime1">
              <a:rPr lang="nl-NL" smtClean="0"/>
              <a:t>27-11-2023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B8688-6EAA-496F-1D14-1456BCB0D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Race and EU migration policy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3396D-F23C-10AE-630C-17AC923756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Karin de Vries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B20BF-FCF6-DF3A-234C-24F1B17297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Utrecht University</a:t>
            </a:r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A0251-D9FC-CA9E-DF7C-497A36B59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7962" y="512911"/>
            <a:ext cx="6994758" cy="227101"/>
          </a:xfrm>
        </p:spPr>
        <p:txBody>
          <a:bodyPr/>
          <a:lstStyle/>
          <a:p>
            <a:r>
              <a:rPr lang="en-GB" sz="1400" b="1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Legal seminar ‘Racial profiling, policing and immigration control’</a:t>
            </a:r>
            <a:endParaRPr lang="nl-NL" sz="1400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4CC82-7D75-3124-AD92-2E587C88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59" y="1614904"/>
            <a:ext cx="5723008" cy="404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49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3DFD-8485-D541-EE8D-69D2A468BB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89F68A-B152-1F4A-BAE9-DB6F3497DE2E}" type="datetime1">
              <a:rPr lang="nl-NL" smtClean="0"/>
              <a:t>27-11-2023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0ACB1-6D5B-18E3-463C-A0286012383F}"/>
              </a:ext>
            </a:extLst>
          </p:cNvPr>
          <p:cNvSpPr txBox="1"/>
          <p:nvPr/>
        </p:nvSpPr>
        <p:spPr>
          <a:xfrm>
            <a:off x="406946" y="4655164"/>
            <a:ext cx="3513762" cy="1326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80000" tIns="108000" rIns="0" bIns="108000" rtlCol="0">
            <a:spAutoFit/>
          </a:bodyPr>
          <a:lstStyle/>
          <a:p>
            <a:r>
              <a:rPr lang="en-US" dirty="0">
                <a:latin typeface="Merriweather Light" panose="02060503050406030704" pitchFamily="18" charset="0"/>
              </a:rPr>
              <a:t>‘checks on persons and efficient monitoring of the crossing of external borders’</a:t>
            </a:r>
          </a:p>
          <a:p>
            <a:r>
              <a:rPr lang="en-US" dirty="0">
                <a:latin typeface="Merriweather Light" panose="02060503050406030704" pitchFamily="18" charset="0"/>
              </a:rPr>
              <a:t>(Art. 77(1)(b) TFEU)</a:t>
            </a:r>
            <a:endParaRPr lang="nl-NL" dirty="0">
              <a:latin typeface="Merriweather Light" panose="020605030504060307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C40CD-9ADF-B40F-3884-A67B37798806}"/>
              </a:ext>
            </a:extLst>
          </p:cNvPr>
          <p:cNvSpPr txBox="1"/>
          <p:nvPr/>
        </p:nvSpPr>
        <p:spPr>
          <a:xfrm>
            <a:off x="7931649" y="517621"/>
            <a:ext cx="4044619" cy="1326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80000" tIns="108000" rIns="0" bIns="108000" rtlCol="0">
            <a:spAutoFit/>
          </a:bodyPr>
          <a:lstStyle/>
          <a:p>
            <a:r>
              <a:rPr lang="en-US" dirty="0">
                <a:latin typeface="Merriweather Light" panose="02060503050406030704" pitchFamily="18" charset="0"/>
              </a:rPr>
              <a:t>‘a common policy on asylum, subsidiary protection and temporary protection’</a:t>
            </a:r>
          </a:p>
          <a:p>
            <a:r>
              <a:rPr lang="en-US" dirty="0">
                <a:latin typeface="Merriweather Light" panose="02060503050406030704" pitchFamily="18" charset="0"/>
              </a:rPr>
              <a:t>(Art. 78(1) TFEU)</a:t>
            </a:r>
            <a:endParaRPr lang="nl-NL" dirty="0">
              <a:latin typeface="Merriweather Light" panose="020605030504060307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5A552-D328-8471-8330-143BBF6B9EF0}"/>
              </a:ext>
            </a:extLst>
          </p:cNvPr>
          <p:cNvSpPr txBox="1"/>
          <p:nvPr/>
        </p:nvSpPr>
        <p:spPr>
          <a:xfrm>
            <a:off x="7931648" y="4831794"/>
            <a:ext cx="4044619" cy="1880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80000" tIns="108000" rIns="0" bIns="108000" rtlCol="0">
            <a:spAutoFit/>
          </a:bodyPr>
          <a:lstStyle/>
          <a:p>
            <a:r>
              <a:rPr lang="en-US" dirty="0">
                <a:latin typeface="Merriweather Light" panose="02060503050406030704" pitchFamily="18" charset="0"/>
              </a:rPr>
              <a:t>‘a common immigration policy aimed at […] efficient management of migration flows [and] the prevention of […] illegal immigration’</a:t>
            </a:r>
          </a:p>
          <a:p>
            <a:r>
              <a:rPr lang="en-US" dirty="0">
                <a:latin typeface="Merriweather Light" panose="02060503050406030704" pitchFamily="18" charset="0"/>
              </a:rPr>
              <a:t>(Art. 79(1) TFEU)</a:t>
            </a:r>
            <a:endParaRPr lang="nl-NL" dirty="0">
              <a:latin typeface="Merriweather Light" panose="020605030504060307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1755C-262E-439A-A88F-996E12648CC5}"/>
              </a:ext>
            </a:extLst>
          </p:cNvPr>
          <p:cNvSpPr txBox="1"/>
          <p:nvPr/>
        </p:nvSpPr>
        <p:spPr>
          <a:xfrm>
            <a:off x="614763" y="693851"/>
            <a:ext cx="4455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i="1" dirty="0">
                <a:latin typeface="Merriweather Light" panose="02060503050406030704" pitchFamily="18" charset="0"/>
              </a:rPr>
              <a:t>EU migration policy</a:t>
            </a:r>
            <a:endParaRPr lang="nl-NL" sz="3200" b="1" i="1" dirty="0">
              <a:latin typeface="Merriweather Light" panose="020605030504060307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AFCC0-0EC6-E780-78E9-45F2ED241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3" t="15939" r="20172" b="16475"/>
          <a:stretch/>
        </p:blipFill>
        <p:spPr>
          <a:xfrm>
            <a:off x="4001743" y="1433267"/>
            <a:ext cx="3929905" cy="3808986"/>
          </a:xfrm>
          <a:prstGeom prst="ellips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9283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E8136-0AF5-81A6-506E-0DCE6F2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E6D43-9B90-FF34-4E81-E1FDA403EAF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8BA2319-3117-C848-9CAE-880C225A02AB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BCE0C-7644-D7D4-D4E0-FE788F35D016}"/>
              </a:ext>
            </a:extLst>
          </p:cNvPr>
          <p:cNvSpPr txBox="1"/>
          <p:nvPr/>
        </p:nvSpPr>
        <p:spPr>
          <a:xfrm>
            <a:off x="572233" y="513099"/>
            <a:ext cx="92628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i="1" dirty="0">
                <a:latin typeface="Merriweather Light" panose="02060503050406030704" pitchFamily="18" charset="0"/>
              </a:rPr>
              <a:t>The doctrine of sovereign migration control</a:t>
            </a:r>
            <a:endParaRPr lang="nl-NL" sz="3200" b="1" i="1" dirty="0">
              <a:latin typeface="Merriweather Light" panose="020605030504060307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94268F3-9099-007F-E342-FA138829BABA}"/>
              </a:ext>
            </a:extLst>
          </p:cNvPr>
          <p:cNvSpPr/>
          <p:nvPr/>
        </p:nvSpPr>
        <p:spPr>
          <a:xfrm>
            <a:off x="4922261" y="2980759"/>
            <a:ext cx="1329070" cy="492443"/>
          </a:xfrm>
          <a:prstGeom prst="rightArrow">
            <a:avLst/>
          </a:prstGeom>
          <a:solidFill>
            <a:srgbClr val="3E2C96"/>
          </a:solidFill>
          <a:ln>
            <a:solidFill>
              <a:srgbClr val="3E2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CD44A8-956A-E156-C394-9CC3F0B2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85" y="1465619"/>
            <a:ext cx="3030279" cy="3030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953D7C-2C3C-AE9A-7FA4-1FAF050E2313}"/>
              </a:ext>
            </a:extLst>
          </p:cNvPr>
          <p:cNvSpPr txBox="1"/>
          <p:nvPr/>
        </p:nvSpPr>
        <p:spPr>
          <a:xfrm>
            <a:off x="285305" y="4955975"/>
            <a:ext cx="451883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atin typeface="Merriweather Light" panose="02060503050406030704" pitchFamily="18" charset="0"/>
              </a:rPr>
              <a:t>‘Chinese exclusion cases’</a:t>
            </a:r>
          </a:p>
          <a:p>
            <a:pPr algn="ctr"/>
            <a:r>
              <a:rPr lang="en-US" sz="2800" dirty="0">
                <a:latin typeface="Merriweather Light" panose="02060503050406030704" pitchFamily="18" charset="0"/>
              </a:rPr>
              <a:t>(1889-1895)</a:t>
            </a:r>
            <a:endParaRPr lang="nl-NL" sz="2800" dirty="0">
              <a:latin typeface="Merriweather Light" panose="020605030504060307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4AB82-46C7-6D35-B18A-B2A34ACB9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82" y="2203146"/>
            <a:ext cx="4730783" cy="1822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940A23-738D-1B93-61EF-00E6B571BB83}"/>
              </a:ext>
            </a:extLst>
          </p:cNvPr>
          <p:cNvSpPr txBox="1"/>
          <p:nvPr/>
        </p:nvSpPr>
        <p:spPr>
          <a:xfrm>
            <a:off x="6096000" y="4955975"/>
            <a:ext cx="581069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atin typeface="Merriweather Light" panose="02060503050406030704" pitchFamily="18" charset="0"/>
              </a:rPr>
              <a:t>‘Abdulaziz, </a:t>
            </a:r>
            <a:r>
              <a:rPr lang="en-US" sz="2800" dirty="0" err="1">
                <a:latin typeface="Merriweather Light" panose="02060503050406030704" pitchFamily="18" charset="0"/>
              </a:rPr>
              <a:t>Cabales</a:t>
            </a:r>
            <a:r>
              <a:rPr lang="en-US" sz="2800" dirty="0">
                <a:latin typeface="Merriweather Light" panose="02060503050406030704" pitchFamily="18" charset="0"/>
              </a:rPr>
              <a:t> &amp; </a:t>
            </a:r>
            <a:r>
              <a:rPr lang="en-US" sz="2800" dirty="0" err="1">
                <a:latin typeface="Merriweather Light" panose="02060503050406030704" pitchFamily="18" charset="0"/>
              </a:rPr>
              <a:t>Balkandali</a:t>
            </a:r>
            <a:r>
              <a:rPr lang="en-US" sz="2800" dirty="0">
                <a:latin typeface="Merriweather Light" panose="02060503050406030704" pitchFamily="18" charset="0"/>
              </a:rPr>
              <a:t> v. the United Kingdom’</a:t>
            </a:r>
          </a:p>
          <a:p>
            <a:pPr algn="ctr"/>
            <a:r>
              <a:rPr lang="en-US" sz="2800" dirty="0">
                <a:latin typeface="Merriweather Light" panose="02060503050406030704" pitchFamily="18" charset="0"/>
              </a:rPr>
              <a:t>(1985)</a:t>
            </a:r>
            <a:endParaRPr lang="nl-NL" sz="2800" dirty="0">
              <a:latin typeface="Merriweather Light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7ADC90-754A-7F46-71E0-7F413799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19BCD-2EF1-4264-7D09-BEB3D5480F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7D5C09E-8307-A94F-B5D6-5384B5398FCA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67118-6BDA-A71B-5C33-2D6642892EBA}"/>
              </a:ext>
            </a:extLst>
          </p:cNvPr>
          <p:cNvSpPr txBox="1"/>
          <p:nvPr/>
        </p:nvSpPr>
        <p:spPr>
          <a:xfrm>
            <a:off x="572233" y="513099"/>
            <a:ext cx="92628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i="1" dirty="0">
                <a:latin typeface="Merriweather Light" panose="02060503050406030704" pitchFamily="18" charset="0"/>
              </a:rPr>
              <a:t>Race and EU migration policy </a:t>
            </a:r>
            <a:endParaRPr lang="nl-NL" sz="3200" b="1" i="1" dirty="0">
              <a:latin typeface="Merriweather Light" panose="020605030504060307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D1A2C0-C98F-A834-CD8B-64835F0A62A6}"/>
              </a:ext>
            </a:extLst>
          </p:cNvPr>
          <p:cNvSpPr/>
          <p:nvPr/>
        </p:nvSpPr>
        <p:spPr>
          <a:xfrm rot="19391264">
            <a:off x="4534294" y="1620423"/>
            <a:ext cx="2515594" cy="49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39533-68BF-43F5-F2D6-E62AF73403EC}"/>
              </a:ext>
            </a:extLst>
          </p:cNvPr>
          <p:cNvSpPr txBox="1"/>
          <p:nvPr/>
        </p:nvSpPr>
        <p:spPr>
          <a:xfrm>
            <a:off x="7307251" y="702660"/>
            <a:ext cx="4312516" cy="5601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erriweather Light" panose="02060503050406030704" pitchFamily="18" charset="0"/>
              </a:rPr>
              <a:t>visa policy</a:t>
            </a:r>
          </a:p>
          <a:p>
            <a:endParaRPr lang="en-US" sz="2800" dirty="0">
              <a:latin typeface="Merriweather Light" panose="020605030504060307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erriweather Light" panose="02060503050406030704" pitchFamily="18" charset="0"/>
              </a:rPr>
              <a:t>conditions for long-term residence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Merriweather Light" panose="020605030504060307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erriweather Light" panose="02060503050406030704" pitchFamily="18" charset="0"/>
              </a:rPr>
              <a:t>discretion used by MS to differentiate between countries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Merriweather Light" panose="020605030504060307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erriweather Light" panose="02060503050406030704" pitchFamily="18" charset="0"/>
              </a:rPr>
              <a:t>inequality in starting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Merriweather Light" panose="020605030504060307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BBC65D6-A932-386A-73AF-A5739CE4F447}"/>
              </a:ext>
            </a:extLst>
          </p:cNvPr>
          <p:cNvSpPr/>
          <p:nvPr/>
        </p:nvSpPr>
        <p:spPr>
          <a:xfrm rot="20109644">
            <a:off x="5060686" y="2467602"/>
            <a:ext cx="2219016" cy="49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82C15F-CF92-698B-3111-FCDD9CA4F197}"/>
              </a:ext>
            </a:extLst>
          </p:cNvPr>
          <p:cNvSpPr/>
          <p:nvPr/>
        </p:nvSpPr>
        <p:spPr>
          <a:xfrm rot="266117">
            <a:off x="5255815" y="3634572"/>
            <a:ext cx="2001255" cy="481922"/>
          </a:xfrm>
          <a:prstGeom prst="rightArrow">
            <a:avLst>
              <a:gd name="adj1" fmla="val 525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CF70CB-0559-FA6C-F4A8-3EBBFF933B54}"/>
              </a:ext>
            </a:extLst>
          </p:cNvPr>
          <p:cNvSpPr/>
          <p:nvPr/>
        </p:nvSpPr>
        <p:spPr>
          <a:xfrm rot="1948145">
            <a:off x="4897828" y="4759015"/>
            <a:ext cx="2372771" cy="481922"/>
          </a:xfrm>
          <a:prstGeom prst="rightArrow">
            <a:avLst>
              <a:gd name="adj1" fmla="val 525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3D48BE-0994-3C3D-8D80-11B88471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9" y="1640554"/>
            <a:ext cx="3956647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35D96-1DAE-54A1-BA8C-B8ABC2B1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AC451-A92A-0505-5327-5E8E60A47E9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7D5C09E-8307-A94F-B5D6-5384B5398FCA}" type="datetime1">
              <a:rPr lang="nl-NL" smtClean="0"/>
              <a:pPr/>
              <a:t>27-11-2023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DA09E-3B91-0B30-34AD-4A3120271E6C}"/>
              </a:ext>
            </a:extLst>
          </p:cNvPr>
          <p:cNvSpPr txBox="1"/>
          <p:nvPr/>
        </p:nvSpPr>
        <p:spPr>
          <a:xfrm>
            <a:off x="1807780" y="2875002"/>
            <a:ext cx="83452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i="1" dirty="0">
                <a:solidFill>
                  <a:srgbClr val="3E2C96"/>
                </a:solidFill>
                <a:latin typeface="Merriweather Light" panose="02060503050406030704" pitchFamily="18" charset="0"/>
              </a:rPr>
              <a:t>Thank you for your attention!</a:t>
            </a:r>
            <a:endParaRPr lang="nl-NL" sz="3600" i="1" dirty="0">
              <a:solidFill>
                <a:srgbClr val="3E2C96"/>
              </a:solidFill>
              <a:latin typeface="Merriweather Light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99450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template_EN_2019_logofied_Footer" id="{8CE01220-890E-D544-8021-337725CF5C6C}" vid="{0FD600C4-1BAE-C649-81A2-03B1160364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68ABE56C7F34CA70FFEC82DFF438A" ma:contentTypeVersion="14" ma:contentTypeDescription="Create a new document." ma:contentTypeScope="" ma:versionID="5b66b051333043d401b7e2354650e763">
  <xsd:schema xmlns:xsd="http://www.w3.org/2001/XMLSchema" xmlns:xs="http://www.w3.org/2001/XMLSchema" xmlns:p="http://schemas.microsoft.com/office/2006/metadata/properties" xmlns:ns2="24b00fa0-eb3b-4631-8388-0f18ca070dfe" xmlns:ns3="10c14ffc-8622-41a7-8584-a41d428bcc29" targetNamespace="http://schemas.microsoft.com/office/2006/metadata/properties" ma:root="true" ma:fieldsID="bacdaf89637965b646f47eb1e3f83d15" ns2:_="" ns3:_="">
    <xsd:import namespace="24b00fa0-eb3b-4631-8388-0f18ca070dfe"/>
    <xsd:import namespace="10c14ffc-8622-41a7-8584-a41d428bc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00fa0-eb3b-4631-8388-0f18ca070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cb8705-ee06-4ced-860c-dd029758bb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14ffc-8622-41a7-8584-a41d428bcc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906ad4-c854-4d82-b8bc-25923787aac2}" ma:internalName="TaxCatchAll" ma:showField="CatchAllData" ma:web="10c14ffc-8622-41a7-8584-a41d428bc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C3715A-5320-4203-8D96-AEE52A63A74E}"/>
</file>

<file path=customXml/itemProps2.xml><?xml version="1.0" encoding="utf-8"?>
<ds:datastoreItem xmlns:ds="http://schemas.openxmlformats.org/officeDocument/2006/customXml" ds:itemID="{0EFE4D6A-09FE-474F-A0FE-4A20BBB27E3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168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Merriweather Light</vt:lpstr>
      <vt:lpstr>Merriweather Regular</vt:lpstr>
      <vt:lpstr>Open Sans</vt:lpstr>
      <vt:lpstr>Open Sans Light</vt:lpstr>
      <vt:lpstr>Verdana</vt:lpstr>
      <vt:lpstr>Utrecht University</vt:lpstr>
      <vt:lpstr>Race and EU migration policy</vt:lpstr>
      <vt:lpstr>PowerPoint Presentation</vt:lpstr>
      <vt:lpstr>PowerPoint Presentation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Vries, K.M. de (Karin)</dc:creator>
  <cp:lastModifiedBy>Vries, K.M. de (Karin)</cp:lastModifiedBy>
  <cp:revision>1</cp:revision>
  <dcterms:created xsi:type="dcterms:W3CDTF">2023-11-23T12:05:52Z</dcterms:created>
  <dcterms:modified xsi:type="dcterms:W3CDTF">2023-11-27T08:45:48Z</dcterms:modified>
</cp:coreProperties>
</file>